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66" r:id="rId4"/>
    <p:sldId id="256" r:id="rId5"/>
    <p:sldId id="259" r:id="rId6"/>
    <p:sldId id="292" r:id="rId7"/>
    <p:sldId id="264" r:id="rId8"/>
    <p:sldId id="295" r:id="rId9"/>
    <p:sldId id="290" r:id="rId10"/>
    <p:sldId id="287" r:id="rId11"/>
    <p:sldId id="275" r:id="rId12"/>
    <p:sldId id="258" r:id="rId13"/>
    <p:sldId id="289" r:id="rId14"/>
    <p:sldId id="294" r:id="rId15"/>
    <p:sldId id="293" r:id="rId16"/>
    <p:sldId id="267" r:id="rId17"/>
    <p:sldId id="296" r:id="rId18"/>
    <p:sldId id="297" r:id="rId19"/>
    <p:sldId id="28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30E47A2-36B3-4A3A-829D-C7B708590542}">
          <p14:sldIdLst>
            <p14:sldId id="266"/>
            <p14:sldId id="256"/>
            <p14:sldId id="259"/>
            <p14:sldId id="292"/>
            <p14:sldId id="264"/>
          </p14:sldIdLst>
        </p14:section>
        <p14:section name="제목 없는 구역" id="{F257E3D2-BBC2-4C23-B1D2-87730E73A835}">
          <p14:sldIdLst>
            <p14:sldId id="295"/>
            <p14:sldId id="290"/>
            <p14:sldId id="287"/>
            <p14:sldId id="275"/>
            <p14:sldId id="258"/>
            <p14:sldId id="289"/>
            <p14:sldId id="294"/>
            <p14:sldId id="293"/>
            <p14:sldId id="267"/>
            <p14:sldId id="296"/>
            <p14:sldId id="297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9"/>
    <a:srgbClr val="DBE9F5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8694F-2913-4554-B110-1F71D40349B9}" v="402" dt="2024-10-09T23:18:48.704"/>
    <p1510:client id="{9FABA0AB-0E14-496D-8076-57D9B3C04598}" v="2" dt="2024-10-09T19:42:13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오찬/임베디드시스템공학과" userId="S::5chank@inu.ac.kr::09a2eb19-2d70-4084-84d1-471c66cc5a26" providerId="AD" clId="Web-{92E902BF-692F-46F2-DC23-DCB5B1C4E526}"/>
    <pc:docChg chg="addSld delSld modSld sldOrd">
      <pc:chgData name="권오찬/임베디드시스템공학과" userId="S::5chank@inu.ac.kr::09a2eb19-2d70-4084-84d1-471c66cc5a26" providerId="AD" clId="Web-{92E902BF-692F-46F2-DC23-DCB5B1C4E526}" dt="2024-10-08T17:02:08.390" v="1053" actId="1076"/>
      <pc:docMkLst>
        <pc:docMk/>
      </pc:docMkLst>
      <pc:sldChg chg="del">
        <pc:chgData name="권오찬/임베디드시스템공학과" userId="S::5chank@inu.ac.kr::09a2eb19-2d70-4084-84d1-471c66cc5a26" providerId="AD" clId="Web-{92E902BF-692F-46F2-DC23-DCB5B1C4E526}" dt="2024-10-08T16:24:06.029" v="617"/>
        <pc:sldMkLst>
          <pc:docMk/>
          <pc:sldMk cId="3196861494" sldId="288"/>
        </pc:sldMkLst>
      </pc:sldChg>
      <pc:sldChg chg="addSp delSp modSp ord">
        <pc:chgData name="권오찬/임베디드시스템공학과" userId="S::5chank@inu.ac.kr::09a2eb19-2d70-4084-84d1-471c66cc5a26" providerId="AD" clId="Web-{92E902BF-692F-46F2-DC23-DCB5B1C4E526}" dt="2024-10-08T17:02:08.390" v="1053" actId="1076"/>
        <pc:sldMkLst>
          <pc:docMk/>
          <pc:sldMk cId="1124723419" sldId="289"/>
        </pc:sldMkLst>
        <pc:spChg chg="mod">
          <ac:chgData name="권오찬/임베디드시스템공학과" userId="S::5chank@inu.ac.kr::09a2eb19-2d70-4084-84d1-471c66cc5a26" providerId="AD" clId="Web-{92E902BF-692F-46F2-DC23-DCB5B1C4E526}" dt="2024-10-08T17:01:30.935" v="1043" actId="20577"/>
          <ac:spMkLst>
            <pc:docMk/>
            <pc:sldMk cId="1124723419" sldId="289"/>
            <ac:spMk id="8" creationId="{D0DC3142-D027-522B-7DD5-EB738F8A583E}"/>
          </ac:spMkLst>
        </pc:spChg>
        <pc:spChg chg="add del mod">
          <ac:chgData name="권오찬/임베디드시스템공학과" userId="S::5chank@inu.ac.kr::09a2eb19-2d70-4084-84d1-471c66cc5a26" providerId="AD" clId="Web-{92E902BF-692F-46F2-DC23-DCB5B1C4E526}" dt="2024-10-08T16:55:16.438" v="899"/>
          <ac:spMkLst>
            <pc:docMk/>
            <pc:sldMk cId="1124723419" sldId="289"/>
            <ac:spMk id="10" creationId="{6F2E05AA-8150-545F-B192-B24447C6E4E6}"/>
          </ac:spMkLst>
        </pc:spChg>
        <pc:spChg chg="add mod">
          <ac:chgData name="권오찬/임베디드시스템공학과" userId="S::5chank@inu.ac.kr::09a2eb19-2d70-4084-84d1-471c66cc5a26" providerId="AD" clId="Web-{92E902BF-692F-46F2-DC23-DCB5B1C4E526}" dt="2024-10-08T17:02:02.233" v="1049" actId="1076"/>
          <ac:spMkLst>
            <pc:docMk/>
            <pc:sldMk cId="1124723419" sldId="289"/>
            <ac:spMk id="12" creationId="{F5FB1188-A40A-6F85-A124-65B4979D8F8C}"/>
          </ac:spMkLst>
        </pc:spChg>
        <pc:spChg chg="add mod">
          <ac:chgData name="권오찬/임베디드시스템공학과" userId="S::5chank@inu.ac.kr::09a2eb19-2d70-4084-84d1-471c66cc5a26" providerId="AD" clId="Web-{92E902BF-692F-46F2-DC23-DCB5B1C4E526}" dt="2024-10-08T17:02:02.249" v="1050" actId="1076"/>
          <ac:spMkLst>
            <pc:docMk/>
            <pc:sldMk cId="1124723419" sldId="289"/>
            <ac:spMk id="14" creationId="{12C0A26D-6290-3AFD-1A02-14B61FEE11F3}"/>
          </ac:spMkLst>
        </pc:spChg>
        <pc:spChg chg="add del mod">
          <ac:chgData name="권오찬/임베디드시스템공학과" userId="S::5chank@inu.ac.kr::09a2eb19-2d70-4084-84d1-471c66cc5a26" providerId="AD" clId="Web-{92E902BF-692F-46F2-DC23-DCB5B1C4E526}" dt="2024-10-08T16:53:39.481" v="847"/>
          <ac:spMkLst>
            <pc:docMk/>
            <pc:sldMk cId="1124723419" sldId="289"/>
            <ac:spMk id="16" creationId="{4B6CA094-8A24-5E54-4C92-44FE8D28DB34}"/>
          </ac:spMkLst>
        </pc:spChg>
        <pc:spChg chg="add mod">
          <ac:chgData name="권오찬/임베디드시스템공학과" userId="S::5chank@inu.ac.kr::09a2eb19-2d70-4084-84d1-471c66cc5a26" providerId="AD" clId="Web-{92E902BF-692F-46F2-DC23-DCB5B1C4E526}" dt="2024-10-08T17:02:02.249" v="1051" actId="1076"/>
          <ac:spMkLst>
            <pc:docMk/>
            <pc:sldMk cId="1124723419" sldId="289"/>
            <ac:spMk id="19" creationId="{7F8134A4-A26B-3C03-4FCE-D097F178DB2B}"/>
          </ac:spMkLst>
        </pc:spChg>
        <pc:spChg chg="add del mod">
          <ac:chgData name="권오찬/임베디드시스템공학과" userId="S::5chank@inu.ac.kr::09a2eb19-2d70-4084-84d1-471c66cc5a26" providerId="AD" clId="Web-{92E902BF-692F-46F2-DC23-DCB5B1C4E526}" dt="2024-10-08T16:55:13.141" v="898"/>
          <ac:spMkLst>
            <pc:docMk/>
            <pc:sldMk cId="1124723419" sldId="289"/>
            <ac:spMk id="21" creationId="{EEFA2BB4-1FBA-8B59-C0FA-8971007C5789}"/>
          </ac:spMkLst>
        </pc:spChg>
        <pc:spChg chg="add mod">
          <ac:chgData name="권오찬/임베디드시스템공학과" userId="S::5chank@inu.ac.kr::09a2eb19-2d70-4084-84d1-471c66cc5a26" providerId="AD" clId="Web-{92E902BF-692F-46F2-DC23-DCB5B1C4E526}" dt="2024-10-08T17:02:02.264" v="1052" actId="1076"/>
          <ac:spMkLst>
            <pc:docMk/>
            <pc:sldMk cId="1124723419" sldId="289"/>
            <ac:spMk id="22" creationId="{EE46B959-9C6A-2C72-500A-BA51AEF92423}"/>
          </ac:spMkLst>
        </pc:spChg>
        <pc:spChg chg="add mod">
          <ac:chgData name="권오찬/임베디드시스템공학과" userId="S::5chank@inu.ac.kr::09a2eb19-2d70-4084-84d1-471c66cc5a26" providerId="AD" clId="Web-{92E902BF-692F-46F2-DC23-DCB5B1C4E526}" dt="2024-10-08T17:02:08.390" v="1053" actId="1076"/>
          <ac:spMkLst>
            <pc:docMk/>
            <pc:sldMk cId="1124723419" sldId="289"/>
            <ac:spMk id="23" creationId="{A3C2486B-2CE9-89B5-5775-6823C5F3D228}"/>
          </ac:spMkLst>
        </pc:spChg>
        <pc:picChg chg="del">
          <ac:chgData name="권오찬/임베디드시스템공학과" userId="S::5chank@inu.ac.kr::09a2eb19-2d70-4084-84d1-471c66cc5a26" providerId="AD" clId="Web-{92E902BF-692F-46F2-DC23-DCB5B1C4E526}" dt="2024-10-08T15:57:07.583" v="506"/>
          <ac:picMkLst>
            <pc:docMk/>
            <pc:sldMk cId="1124723419" sldId="289"/>
            <ac:picMk id="2" creationId="{D684BC7C-AD70-6AAC-1545-065228252072}"/>
          </ac:picMkLst>
        </pc:picChg>
        <pc:picChg chg="add mod ord">
          <ac:chgData name="권오찬/임베디드시스템공학과" userId="S::5chank@inu.ac.kr::09a2eb19-2d70-4084-84d1-471c66cc5a26" providerId="AD" clId="Web-{92E902BF-692F-46F2-DC23-DCB5B1C4E526}" dt="2024-10-08T17:02:02.202" v="1047" actId="1076"/>
          <ac:picMkLst>
            <pc:docMk/>
            <pc:sldMk cId="1124723419" sldId="289"/>
            <ac:picMk id="4" creationId="{2A5ED42D-58A7-7BB3-EEBE-169D8E491504}"/>
          </ac:picMkLst>
        </pc:picChg>
        <pc:picChg chg="add mod">
          <ac:chgData name="권오찬/임베디드시스템공학과" userId="S::5chank@inu.ac.kr::09a2eb19-2d70-4084-84d1-471c66cc5a26" providerId="AD" clId="Web-{92E902BF-692F-46F2-DC23-DCB5B1C4E526}" dt="2024-10-08T17:02:02.218" v="1048" actId="1076"/>
          <ac:picMkLst>
            <pc:docMk/>
            <pc:sldMk cId="1124723419" sldId="289"/>
            <ac:picMk id="5" creationId="{7FF89FE1-0669-F8ED-2EED-CC9B9B6A5A08}"/>
          </ac:picMkLst>
        </pc:picChg>
        <pc:picChg chg="add del mod">
          <ac:chgData name="권오찬/임베디드시스템공학과" userId="S::5chank@inu.ac.kr::09a2eb19-2d70-4084-84d1-471c66cc5a26" providerId="AD" clId="Web-{92E902BF-692F-46F2-DC23-DCB5B1C4E526}" dt="2024-10-08T15:57:02.317" v="504"/>
          <ac:picMkLst>
            <pc:docMk/>
            <pc:sldMk cId="1124723419" sldId="289"/>
            <ac:picMk id="6" creationId="{68BC3C20-0CCB-DEFE-60AE-7E96F410C8E8}"/>
          </ac:picMkLst>
        </pc:picChg>
        <pc:picChg chg="add del mod">
          <ac:chgData name="권오찬/임베디드시스템공학과" userId="S::5chank@inu.ac.kr::09a2eb19-2d70-4084-84d1-471c66cc5a26" providerId="AD" clId="Web-{92E902BF-692F-46F2-DC23-DCB5B1C4E526}" dt="2024-10-08T15:57:02.317" v="503"/>
          <ac:picMkLst>
            <pc:docMk/>
            <pc:sldMk cId="1124723419" sldId="289"/>
            <ac:picMk id="7" creationId="{BFC2B6AF-CB76-A6F4-7245-B9D598F126BC}"/>
          </ac:picMkLst>
        </pc:picChg>
      </pc:sldChg>
      <pc:sldChg chg="delSp modSp del">
        <pc:chgData name="권오찬/임베디드시스템공학과" userId="S::5chank@inu.ac.kr::09a2eb19-2d70-4084-84d1-471c66cc5a26" providerId="AD" clId="Web-{92E902BF-692F-46F2-DC23-DCB5B1C4E526}" dt="2024-10-08T15:40:55.018" v="324"/>
        <pc:sldMkLst>
          <pc:docMk/>
          <pc:sldMk cId="3412186996" sldId="291"/>
        </pc:sldMkLst>
        <pc:spChg chg="mod">
          <ac:chgData name="권오찬/임베디드시스템공학과" userId="S::5chank@inu.ac.kr::09a2eb19-2d70-4084-84d1-471c66cc5a26" providerId="AD" clId="Web-{92E902BF-692F-46F2-DC23-DCB5B1C4E526}" dt="2024-10-08T15:38:54.795" v="273" actId="20577"/>
          <ac:spMkLst>
            <pc:docMk/>
            <pc:sldMk cId="3412186996" sldId="291"/>
            <ac:spMk id="10" creationId="{A21BFCD3-42BC-89FA-3B4D-D7901D095EB6}"/>
          </ac:spMkLst>
        </pc:spChg>
        <pc:picChg chg="del">
          <ac:chgData name="권오찬/임베디드시스템공학과" userId="S::5chank@inu.ac.kr::09a2eb19-2d70-4084-84d1-471c66cc5a26" providerId="AD" clId="Web-{92E902BF-692F-46F2-DC23-DCB5B1C4E526}" dt="2024-10-08T15:34:44.536" v="4"/>
          <ac:picMkLst>
            <pc:docMk/>
            <pc:sldMk cId="3412186996" sldId="291"/>
            <ac:picMk id="11" creationId="{BAB78960-BCFD-4E5A-64F4-532471252B2F}"/>
          </ac:picMkLst>
        </pc:picChg>
      </pc:sldChg>
      <pc:sldChg chg="modSp add replId">
        <pc:chgData name="권오찬/임베디드시스템공학과" userId="S::5chank@inu.ac.kr::09a2eb19-2d70-4084-84d1-471c66cc5a26" providerId="AD" clId="Web-{92E902BF-692F-46F2-DC23-DCB5B1C4E526}" dt="2024-10-08T16:37:56.496" v="751"/>
        <pc:sldMkLst>
          <pc:docMk/>
          <pc:sldMk cId="461806527" sldId="293"/>
        </pc:sldMkLst>
        <pc:spChg chg="mod">
          <ac:chgData name="권오찬/임베디드시스템공학과" userId="S::5chank@inu.ac.kr::09a2eb19-2d70-4084-84d1-471c66cc5a26" providerId="AD" clId="Web-{92E902BF-692F-46F2-DC23-DCB5B1C4E526}" dt="2024-10-08T15:36:05.945" v="88" actId="20577"/>
          <ac:spMkLst>
            <pc:docMk/>
            <pc:sldMk cId="461806527" sldId="293"/>
            <ac:spMk id="3" creationId="{AB3148C9-4855-880B-4823-30B169977BD4}"/>
          </ac:spMkLst>
        </pc:spChg>
        <pc:spChg chg="mod">
          <ac:chgData name="권오찬/임베디드시스템공학과" userId="S::5chank@inu.ac.kr::09a2eb19-2d70-4084-84d1-471c66cc5a26" providerId="AD" clId="Web-{92E902BF-692F-46F2-DC23-DCB5B1C4E526}" dt="2024-10-08T15:37:40.308" v="245" actId="20577"/>
          <ac:spMkLst>
            <pc:docMk/>
            <pc:sldMk cId="461806527" sldId="293"/>
            <ac:spMk id="4" creationId="{A77E69F6-CA24-9568-55E2-01ED1939BF34}"/>
          </ac:spMkLst>
        </pc:spChg>
        <pc:graphicFrameChg chg="mod modGraphic">
          <ac:chgData name="권오찬/임베디드시스템공학과" userId="S::5chank@inu.ac.kr::09a2eb19-2d70-4084-84d1-471c66cc5a26" providerId="AD" clId="Web-{92E902BF-692F-46F2-DC23-DCB5B1C4E526}" dt="2024-10-08T16:37:56.496" v="751"/>
          <ac:graphicFrameMkLst>
            <pc:docMk/>
            <pc:sldMk cId="461806527" sldId="293"/>
            <ac:graphicFrameMk id="2" creationId="{E3A6F1B2-7635-A0EF-6E5F-8D1F59BB0BBF}"/>
          </ac:graphicFrameMkLst>
        </pc:graphicFrameChg>
      </pc:sldChg>
      <pc:sldChg chg="addSp delSp modSp add replId">
        <pc:chgData name="권오찬/임베디드시스템공학과" userId="S::5chank@inu.ac.kr::09a2eb19-2d70-4084-84d1-471c66cc5a26" providerId="AD" clId="Web-{92E902BF-692F-46F2-DC23-DCB5B1C4E526}" dt="2024-10-08T17:00:15.776" v="1002" actId="20577"/>
        <pc:sldMkLst>
          <pc:docMk/>
          <pc:sldMk cId="1950545861" sldId="294"/>
        </pc:sldMkLst>
        <pc:spChg chg="mod">
          <ac:chgData name="권오찬/임베디드시스템공학과" userId="S::5chank@inu.ac.kr::09a2eb19-2d70-4084-84d1-471c66cc5a26" providerId="AD" clId="Web-{92E902BF-692F-46F2-DC23-DCB5B1C4E526}" dt="2024-10-08T16:23:59.217" v="616" actId="20577"/>
          <ac:spMkLst>
            <pc:docMk/>
            <pc:sldMk cId="1950545861" sldId="294"/>
            <ac:spMk id="3" creationId="{AB3148C9-4855-880B-4823-30B169977BD4}"/>
          </ac:spMkLst>
        </pc:spChg>
        <pc:spChg chg="add del mod ord">
          <ac:chgData name="권오찬/임베디드시스템공학과" userId="S::5chank@inu.ac.kr::09a2eb19-2d70-4084-84d1-471c66cc5a26" providerId="AD" clId="Web-{92E902BF-692F-46F2-DC23-DCB5B1C4E526}" dt="2024-10-08T17:00:13.683" v="1000" actId="20577"/>
          <ac:spMkLst>
            <pc:docMk/>
            <pc:sldMk cId="1950545861" sldId="294"/>
            <ac:spMk id="5" creationId="{5B502D04-DD62-BBDF-5DB2-1879CC9DC6AB}"/>
          </ac:spMkLst>
        </pc:spChg>
        <pc:spChg chg="add del mod">
          <ac:chgData name="권오찬/임베디드시스템공학과" userId="S::5chank@inu.ac.kr::09a2eb19-2d70-4084-84d1-471c66cc5a26" providerId="AD" clId="Web-{92E902BF-692F-46F2-DC23-DCB5B1C4E526}" dt="2024-10-08T16:33:35.471" v="661"/>
          <ac:spMkLst>
            <pc:docMk/>
            <pc:sldMk cId="1950545861" sldId="294"/>
            <ac:spMk id="6" creationId="{7CABD68C-9697-6593-91B6-B44B50CF3266}"/>
          </ac:spMkLst>
        </pc:spChg>
        <pc:spChg chg="del mod">
          <ac:chgData name="권오찬/임베디드시스템공학과" userId="S::5chank@inu.ac.kr::09a2eb19-2d70-4084-84d1-471c66cc5a26" providerId="AD" clId="Web-{92E902BF-692F-46F2-DC23-DCB5B1C4E526}" dt="2024-10-08T16:23:57.045" v="615"/>
          <ac:spMkLst>
            <pc:docMk/>
            <pc:sldMk cId="1950545861" sldId="294"/>
            <ac:spMk id="7" creationId="{D58A613F-734D-FCD1-7ACE-12CB62724B5A}"/>
          </ac:spMkLst>
        </pc:spChg>
        <pc:spChg chg="add mod">
          <ac:chgData name="권오찬/임베디드시스템공학과" userId="S::5chank@inu.ac.kr::09a2eb19-2d70-4084-84d1-471c66cc5a26" providerId="AD" clId="Web-{92E902BF-692F-46F2-DC23-DCB5B1C4E526}" dt="2024-10-08T17:00:15.776" v="1002" actId="20577"/>
          <ac:spMkLst>
            <pc:docMk/>
            <pc:sldMk cId="1950545861" sldId="294"/>
            <ac:spMk id="10" creationId="{8F1D1999-984C-EA62-02F8-1795FE881D7A}"/>
          </ac:spMkLst>
        </pc:spChg>
        <pc:spChg chg="mod">
          <ac:chgData name="권오찬/임베디드시스템공학과" userId="S::5chank@inu.ac.kr::09a2eb19-2d70-4084-84d1-471c66cc5a26" providerId="AD" clId="Web-{92E902BF-692F-46F2-DC23-DCB5B1C4E526}" dt="2024-10-08T16:32:28.234" v="628" actId="1076"/>
          <ac:spMkLst>
            <pc:docMk/>
            <pc:sldMk cId="1950545861" sldId="294"/>
            <ac:spMk id="116" creationId="{0A118757-F698-4BBB-691D-D6004BC8F15B}"/>
          </ac:spMkLst>
        </pc:spChg>
        <pc:spChg chg="add del mod">
          <ac:chgData name="권오찬/임베디드시스템공학과" userId="S::5chank@inu.ac.kr::09a2eb19-2d70-4084-84d1-471c66cc5a26" providerId="AD" clId="Web-{92E902BF-692F-46F2-DC23-DCB5B1C4E526}" dt="2024-10-08T16:34:18.769" v="677"/>
          <ac:spMkLst>
            <pc:docMk/>
            <pc:sldMk cId="1950545861" sldId="294"/>
            <ac:spMk id="219" creationId="{A681C74D-C19C-666E-67DA-1FAB5378530A}"/>
          </ac:spMkLst>
        </pc:spChg>
        <pc:spChg chg="add del mod">
          <ac:chgData name="권오찬/임베디드시스템공학과" userId="S::5chank@inu.ac.kr::09a2eb19-2d70-4084-84d1-471c66cc5a26" providerId="AD" clId="Web-{92E902BF-692F-46F2-DC23-DCB5B1C4E526}" dt="2024-10-08T16:33:16.236" v="652"/>
          <ac:spMkLst>
            <pc:docMk/>
            <pc:sldMk cId="1950545861" sldId="294"/>
            <ac:spMk id="220" creationId="{B072F1F6-3020-92B9-F1F5-5E56ECB76550}"/>
          </ac:spMkLst>
        </pc:spChg>
        <pc:picChg chg="add del mod">
          <ac:chgData name="권오찬/임베디드시스템공학과" userId="S::5chank@inu.ac.kr::09a2eb19-2d70-4084-84d1-471c66cc5a26" providerId="AD" clId="Web-{92E902BF-692F-46F2-DC23-DCB5B1C4E526}" dt="2024-10-08T16:12:07.973" v="596"/>
          <ac:picMkLst>
            <pc:docMk/>
            <pc:sldMk cId="1950545861" sldId="294"/>
            <ac:picMk id="4" creationId="{3A532352-D0E7-05DE-3D74-92EEDF8219C7}"/>
          </ac:picMkLst>
        </pc:picChg>
        <pc:picChg chg="add mod modCrop">
          <ac:chgData name="권오찬/임베디드시스템공학과" userId="S::5chank@inu.ac.kr::09a2eb19-2d70-4084-84d1-471c66cc5a26" providerId="AD" clId="Web-{92E902BF-692F-46F2-DC23-DCB5B1C4E526}" dt="2024-10-08T16:45:55.403" v="753" actId="1076"/>
          <ac:picMkLst>
            <pc:docMk/>
            <pc:sldMk cId="1950545861" sldId="294"/>
            <ac:picMk id="8" creationId="{74D01D7F-AE14-34A1-2D99-F4D1E841AC66}"/>
          </ac:picMkLst>
        </pc:picChg>
        <pc:picChg chg="add mod modCrop">
          <ac:chgData name="권오찬/임베디드시스템공학과" userId="S::5chank@inu.ac.kr::09a2eb19-2d70-4084-84d1-471c66cc5a26" providerId="AD" clId="Web-{92E902BF-692F-46F2-DC23-DCB5B1C4E526}" dt="2024-10-08T16:45:59.247" v="754" actId="1076"/>
          <ac:picMkLst>
            <pc:docMk/>
            <pc:sldMk cId="1950545861" sldId="294"/>
            <ac:picMk id="9" creationId="{319268DC-D2BF-7B46-908D-886693B4C582}"/>
          </ac:picMkLst>
        </pc:picChg>
      </pc:sldChg>
    </pc:docChg>
  </pc:docChgLst>
  <pc:docChgLst>
    <pc:chgData name="정인 서" userId="3143b445b842f99d" providerId="LiveId" clId="{5FA8B29B-8589-4EED-82AA-B730035126B4}"/>
    <pc:docChg chg="undo custSel addSld modSld sldOrd">
      <pc:chgData name="정인 서" userId="3143b445b842f99d" providerId="LiveId" clId="{5FA8B29B-8589-4EED-82AA-B730035126B4}" dt="2024-10-07T18:26:29.025" v="845" actId="208"/>
      <pc:docMkLst>
        <pc:docMk/>
      </pc:docMkLst>
      <pc:sldChg chg="modSp mod">
        <pc:chgData name="정인 서" userId="3143b445b842f99d" providerId="LiveId" clId="{5FA8B29B-8589-4EED-82AA-B730035126B4}" dt="2024-10-07T17:25:47.586" v="14" actId="20577"/>
        <pc:sldMkLst>
          <pc:docMk/>
          <pc:sldMk cId="738578089" sldId="256"/>
        </pc:sldMkLst>
        <pc:spChg chg="mod">
          <ac:chgData name="정인 서" userId="3143b445b842f99d" providerId="LiveId" clId="{5FA8B29B-8589-4EED-82AA-B730035126B4}" dt="2024-10-07T17:25:47.586" v="14" actId="20577"/>
          <ac:spMkLst>
            <pc:docMk/>
            <pc:sldMk cId="738578089" sldId="256"/>
            <ac:spMk id="15" creationId="{53D6B15E-EF99-4560-D8CF-D02ABB51A94A}"/>
          </ac:spMkLst>
        </pc:spChg>
      </pc:sldChg>
      <pc:sldChg chg="modSp mod">
        <pc:chgData name="정인 서" userId="3143b445b842f99d" providerId="LiveId" clId="{5FA8B29B-8589-4EED-82AA-B730035126B4}" dt="2024-10-07T18:18:38.118" v="604" actId="20577"/>
        <pc:sldMkLst>
          <pc:docMk/>
          <pc:sldMk cId="532962311" sldId="258"/>
        </pc:sldMkLst>
        <pc:spChg chg="mod">
          <ac:chgData name="정인 서" userId="3143b445b842f99d" providerId="LiveId" clId="{5FA8B29B-8589-4EED-82AA-B730035126B4}" dt="2024-10-07T18:18:38.118" v="604" actId="20577"/>
          <ac:spMkLst>
            <pc:docMk/>
            <pc:sldMk cId="532962311" sldId="258"/>
            <ac:spMk id="12" creationId="{55E2A649-66C8-2E01-DBEE-D09B0A7C4D69}"/>
          </ac:spMkLst>
        </pc:spChg>
      </pc:sldChg>
      <pc:sldChg chg="modSp mod">
        <pc:chgData name="정인 서" userId="3143b445b842f99d" providerId="LiveId" clId="{5FA8B29B-8589-4EED-82AA-B730035126B4}" dt="2024-10-07T17:25:58.911" v="40" actId="20577"/>
        <pc:sldMkLst>
          <pc:docMk/>
          <pc:sldMk cId="600590995" sldId="259"/>
        </pc:sldMkLst>
        <pc:spChg chg="mod">
          <ac:chgData name="정인 서" userId="3143b445b842f99d" providerId="LiveId" clId="{5FA8B29B-8589-4EED-82AA-B730035126B4}" dt="2024-10-07T17:25:58.911" v="40" actId="20577"/>
          <ac:spMkLst>
            <pc:docMk/>
            <pc:sldMk cId="600590995" sldId="259"/>
            <ac:spMk id="6" creationId="{37129376-7092-B117-BD9D-522494401632}"/>
          </ac:spMkLst>
        </pc:spChg>
      </pc:sldChg>
      <pc:sldChg chg="ord">
        <pc:chgData name="정인 서" userId="3143b445b842f99d" providerId="LiveId" clId="{5FA8B29B-8589-4EED-82AA-B730035126B4}" dt="2024-10-07T18:09:59.104" v="592"/>
        <pc:sldMkLst>
          <pc:docMk/>
          <pc:sldMk cId="2903529202" sldId="261"/>
        </pc:sldMkLst>
      </pc:sldChg>
      <pc:sldChg chg="modSp mod ord">
        <pc:chgData name="정인 서" userId="3143b445b842f99d" providerId="LiveId" clId="{5FA8B29B-8589-4EED-82AA-B730035126B4}" dt="2024-10-07T18:08:16.371" v="590" actId="20577"/>
        <pc:sldMkLst>
          <pc:docMk/>
          <pc:sldMk cId="1493065653" sldId="264"/>
        </pc:sldMkLst>
        <pc:spChg chg="mod">
          <ac:chgData name="정인 서" userId="3143b445b842f99d" providerId="LiveId" clId="{5FA8B29B-8589-4EED-82AA-B730035126B4}" dt="2024-10-07T18:08:16.371" v="590" actId="20577"/>
          <ac:spMkLst>
            <pc:docMk/>
            <pc:sldMk cId="1493065653" sldId="264"/>
            <ac:spMk id="8" creationId="{A51B1893-558E-68E3-AA02-96680901EC33}"/>
          </ac:spMkLst>
        </pc:spChg>
      </pc:sldChg>
      <pc:sldChg chg="modSp mod">
        <pc:chgData name="정인 서" userId="3143b445b842f99d" providerId="LiveId" clId="{5FA8B29B-8589-4EED-82AA-B730035126B4}" dt="2024-10-07T18:18:32.091" v="602" actId="20577"/>
        <pc:sldMkLst>
          <pc:docMk/>
          <pc:sldMk cId="1200541858" sldId="267"/>
        </pc:sldMkLst>
        <pc:spChg chg="mod">
          <ac:chgData name="정인 서" userId="3143b445b842f99d" providerId="LiveId" clId="{5FA8B29B-8589-4EED-82AA-B730035126B4}" dt="2024-10-07T18:18:32.091" v="602" actId="20577"/>
          <ac:spMkLst>
            <pc:docMk/>
            <pc:sldMk cId="1200541858" sldId="267"/>
            <ac:spMk id="6" creationId="{D700FBD4-106B-A537-C1A7-EEF13F4B53A2}"/>
          </ac:spMkLst>
        </pc:spChg>
      </pc:sldChg>
      <pc:sldChg chg="ord">
        <pc:chgData name="정인 서" userId="3143b445b842f99d" providerId="LiveId" clId="{5FA8B29B-8589-4EED-82AA-B730035126B4}" dt="2024-10-07T18:10:13.622" v="594"/>
        <pc:sldMkLst>
          <pc:docMk/>
          <pc:sldMk cId="3716287179" sldId="273"/>
        </pc:sldMkLst>
      </pc:sldChg>
      <pc:sldChg chg="addSp delSp modSp mod">
        <pc:chgData name="정인 서" userId="3143b445b842f99d" providerId="LiveId" clId="{5FA8B29B-8589-4EED-82AA-B730035126B4}" dt="2024-10-07T18:24:46.096" v="818" actId="478"/>
        <pc:sldMkLst>
          <pc:docMk/>
          <pc:sldMk cId="1068336961" sldId="275"/>
        </pc:sldMkLst>
        <pc:spChg chg="del mod">
          <ac:chgData name="정인 서" userId="3143b445b842f99d" providerId="LiveId" clId="{5FA8B29B-8589-4EED-82AA-B730035126B4}" dt="2024-10-07T18:22:27.943" v="688" actId="478"/>
          <ac:spMkLst>
            <pc:docMk/>
            <pc:sldMk cId="1068336961" sldId="275"/>
            <ac:spMk id="4" creationId="{A77E69F6-CA24-9568-55E2-01ED1939BF34}"/>
          </ac:spMkLst>
        </pc:spChg>
        <pc:spChg chg="add mod">
          <ac:chgData name="정인 서" userId="3143b445b842f99d" providerId="LiveId" clId="{5FA8B29B-8589-4EED-82AA-B730035126B4}" dt="2024-10-07T18:22:37.350" v="727" actId="20577"/>
          <ac:spMkLst>
            <pc:docMk/>
            <pc:sldMk cId="1068336961" sldId="275"/>
            <ac:spMk id="7" creationId="{D58A613F-734D-FCD1-7ACE-12CB62724B5A}"/>
          </ac:spMkLst>
        </pc:spChg>
        <pc:picChg chg="del">
          <ac:chgData name="정인 서" userId="3143b445b842f99d" providerId="LiveId" clId="{5FA8B29B-8589-4EED-82AA-B730035126B4}" dt="2024-10-07T18:24:45.466" v="817" actId="478"/>
          <ac:picMkLst>
            <pc:docMk/>
            <pc:sldMk cId="1068336961" sldId="275"/>
            <ac:picMk id="234" creationId="{5682AA4A-2013-4228-2944-D2C6B0141C7D}"/>
          </ac:picMkLst>
        </pc:picChg>
        <pc:picChg chg="del">
          <ac:chgData name="정인 서" userId="3143b445b842f99d" providerId="LiveId" clId="{5FA8B29B-8589-4EED-82AA-B730035126B4}" dt="2024-10-07T18:24:46.096" v="818" actId="478"/>
          <ac:picMkLst>
            <pc:docMk/>
            <pc:sldMk cId="1068336961" sldId="275"/>
            <ac:picMk id="238" creationId="{90D57783-9C57-2ACF-97D6-60202073100C}"/>
          </ac:picMkLst>
        </pc:picChg>
      </pc:sldChg>
      <pc:sldChg chg="modSp mod ord">
        <pc:chgData name="정인 서" userId="3143b445b842f99d" providerId="LiveId" clId="{5FA8B29B-8589-4EED-82AA-B730035126B4}" dt="2024-10-07T18:26:29.025" v="845" actId="208"/>
        <pc:sldMkLst>
          <pc:docMk/>
          <pc:sldMk cId="3908572757" sldId="286"/>
        </pc:sldMkLst>
        <pc:spChg chg="mod">
          <ac:chgData name="정인 서" userId="3143b445b842f99d" providerId="LiveId" clId="{5FA8B29B-8589-4EED-82AA-B730035126B4}" dt="2024-10-07T18:26:16.623" v="844" actId="207"/>
          <ac:spMkLst>
            <pc:docMk/>
            <pc:sldMk cId="3908572757" sldId="286"/>
            <ac:spMk id="4" creationId="{A77E7480-CCA7-F531-E485-18C961EE4030}"/>
          </ac:spMkLst>
        </pc:spChg>
        <pc:cxnChg chg="mod">
          <ac:chgData name="정인 서" userId="3143b445b842f99d" providerId="LiveId" clId="{5FA8B29B-8589-4EED-82AA-B730035126B4}" dt="2024-10-07T18:26:29.025" v="845" actId="208"/>
          <ac:cxnSpMkLst>
            <pc:docMk/>
            <pc:sldMk cId="3908572757" sldId="286"/>
            <ac:cxnSpMk id="5" creationId="{1FC3C49B-4BAE-6170-B1E6-3D607098C2A8}"/>
          </ac:cxnSpMkLst>
        </pc:cxnChg>
      </pc:sldChg>
      <pc:sldChg chg="modSp mod ord">
        <pc:chgData name="정인 서" userId="3143b445b842f99d" providerId="LiveId" clId="{5FA8B29B-8589-4EED-82AA-B730035126B4}" dt="2024-10-07T18:24:41.395" v="816" actId="20577"/>
        <pc:sldMkLst>
          <pc:docMk/>
          <pc:sldMk cId="2545089273" sldId="287"/>
        </pc:sldMkLst>
        <pc:spChg chg="mod">
          <ac:chgData name="정인 서" userId="3143b445b842f99d" providerId="LiveId" clId="{5FA8B29B-8589-4EED-82AA-B730035126B4}" dt="2024-10-07T18:22:46.724" v="745" actId="20577"/>
          <ac:spMkLst>
            <pc:docMk/>
            <pc:sldMk cId="2545089273" sldId="287"/>
            <ac:spMk id="2" creationId="{FD18A683-1741-D28D-DD48-E26FE340CDA4}"/>
          </ac:spMkLst>
        </pc:spChg>
        <pc:spChg chg="mod">
          <ac:chgData name="정인 서" userId="3143b445b842f99d" providerId="LiveId" clId="{5FA8B29B-8589-4EED-82AA-B730035126B4}" dt="2024-10-07T18:24:41.395" v="816" actId="20577"/>
          <ac:spMkLst>
            <pc:docMk/>
            <pc:sldMk cId="2545089273" sldId="287"/>
            <ac:spMk id="7" creationId="{45658048-C5CA-FAC5-F3DF-C76B3AACD843}"/>
          </ac:spMkLst>
        </pc:spChg>
      </pc:sldChg>
      <pc:sldChg chg="delSp modSp mod ord">
        <pc:chgData name="정인 서" userId="3143b445b842f99d" providerId="LiveId" clId="{5FA8B29B-8589-4EED-82AA-B730035126B4}" dt="2024-10-07T18:24:57.066" v="823" actId="20577"/>
        <pc:sldMkLst>
          <pc:docMk/>
          <pc:sldMk cId="2391696011" sldId="290"/>
        </pc:sldMkLst>
        <pc:spChg chg="mod">
          <ac:chgData name="정인 서" userId="3143b445b842f99d" providerId="LiveId" clId="{5FA8B29B-8589-4EED-82AA-B730035126B4}" dt="2024-10-07T18:21:56.102" v="648" actId="20577"/>
          <ac:spMkLst>
            <pc:docMk/>
            <pc:sldMk cId="2391696011" sldId="290"/>
            <ac:spMk id="2" creationId="{98BC9EAA-5A46-8FD5-8FF9-2061847B9869}"/>
          </ac:spMkLst>
        </pc:spChg>
        <pc:spChg chg="mod">
          <ac:chgData name="정인 서" userId="3143b445b842f99d" providerId="LiveId" clId="{5FA8B29B-8589-4EED-82AA-B730035126B4}" dt="2024-10-07T18:24:57.066" v="823" actId="20577"/>
          <ac:spMkLst>
            <pc:docMk/>
            <pc:sldMk cId="2391696011" sldId="290"/>
            <ac:spMk id="4" creationId="{B0AD31B0-163E-27AC-2A20-5D2174E39479}"/>
          </ac:spMkLst>
        </pc:spChg>
        <pc:picChg chg="del">
          <ac:chgData name="정인 서" userId="3143b445b842f99d" providerId="LiveId" clId="{5FA8B29B-8589-4EED-82AA-B730035126B4}" dt="2024-10-07T18:21:42.369" v="612" actId="478"/>
          <ac:picMkLst>
            <pc:docMk/>
            <pc:sldMk cId="2391696011" sldId="290"/>
            <ac:picMk id="1028" creationId="{5787D5B2-2C2A-ADAC-B882-D156C139427B}"/>
          </ac:picMkLst>
        </pc:picChg>
        <pc:picChg chg="del">
          <ac:chgData name="정인 서" userId="3143b445b842f99d" providerId="LiveId" clId="{5FA8B29B-8589-4EED-82AA-B730035126B4}" dt="2024-10-07T18:21:41.620" v="611" actId="478"/>
          <ac:picMkLst>
            <pc:docMk/>
            <pc:sldMk cId="2391696011" sldId="290"/>
            <ac:picMk id="1030" creationId="{45ECBA7A-2D50-2349-A07A-3B9FDA3874BD}"/>
          </ac:picMkLst>
        </pc:picChg>
      </pc:sldChg>
      <pc:sldChg chg="modSp add mod ord">
        <pc:chgData name="정인 서" userId="3143b445b842f99d" providerId="LiveId" clId="{5FA8B29B-8589-4EED-82AA-B730035126B4}" dt="2024-10-07T18:06:55.451" v="577"/>
        <pc:sldMkLst>
          <pc:docMk/>
          <pc:sldMk cId="455392663" sldId="292"/>
        </pc:sldMkLst>
        <pc:spChg chg="mod">
          <ac:chgData name="정인 서" userId="3143b445b842f99d" providerId="LiveId" clId="{5FA8B29B-8589-4EED-82AA-B730035126B4}" dt="2024-10-07T18:06:43.941" v="573" actId="20577"/>
          <ac:spMkLst>
            <pc:docMk/>
            <pc:sldMk cId="455392663" sldId="292"/>
            <ac:spMk id="33" creationId="{A035953A-956B-1A3E-A0D2-3E6524968FBD}"/>
          </ac:spMkLst>
        </pc:spChg>
        <pc:spChg chg="mod">
          <ac:chgData name="정인 서" userId="3143b445b842f99d" providerId="LiveId" clId="{5FA8B29B-8589-4EED-82AA-B730035126B4}" dt="2024-10-07T18:02:58.776" v="335" actId="20577"/>
          <ac:spMkLst>
            <pc:docMk/>
            <pc:sldMk cId="455392663" sldId="292"/>
            <ac:spMk id="34" creationId="{2636E4A6-9CE9-4A75-68D4-787279909079}"/>
          </ac:spMkLst>
        </pc:spChg>
        <pc:spChg chg="mod">
          <ac:chgData name="정인 서" userId="3143b445b842f99d" providerId="LiveId" clId="{5FA8B29B-8589-4EED-82AA-B730035126B4}" dt="2024-10-07T18:03:07.237" v="336" actId="20577"/>
          <ac:spMkLst>
            <pc:docMk/>
            <pc:sldMk cId="455392663" sldId="292"/>
            <ac:spMk id="35" creationId="{99AF7C21-67C8-C8D3-A8DD-712303A76FFD}"/>
          </ac:spMkLst>
        </pc:spChg>
      </pc:sldChg>
    </pc:docChg>
  </pc:docChgLst>
  <pc:docChgLst>
    <pc:chgData name="류제현/임베디드시스템공학과" userId="2cdf809a-538e-4c16-8916-0ba2d9efb572" providerId="ADAL" clId="{2EF8694F-2913-4554-B110-1F71D40349B9}"/>
    <pc:docChg chg="undo custSel addSld modSld">
      <pc:chgData name="류제현/임베디드시스템공학과" userId="2cdf809a-538e-4c16-8916-0ba2d9efb572" providerId="ADAL" clId="{2EF8694F-2913-4554-B110-1F71D40349B9}" dt="2024-10-09T23:18:51.517" v="3224" actId="1076"/>
      <pc:docMkLst>
        <pc:docMk/>
      </pc:docMkLst>
      <pc:sldChg chg="modSp mod">
        <pc:chgData name="류제현/임베디드시스템공학과" userId="2cdf809a-538e-4c16-8916-0ba2d9efb572" providerId="ADAL" clId="{2EF8694F-2913-4554-B110-1F71D40349B9}" dt="2024-10-09T21:38:11.842" v="1" actId="20577"/>
        <pc:sldMkLst>
          <pc:docMk/>
          <pc:sldMk cId="738578089" sldId="256"/>
        </pc:sldMkLst>
        <pc:spChg chg="mod">
          <ac:chgData name="류제현/임베디드시스템공학과" userId="2cdf809a-538e-4c16-8916-0ba2d9efb572" providerId="ADAL" clId="{2EF8694F-2913-4554-B110-1F71D40349B9}" dt="2024-10-09T21:38:11.842" v="1" actId="20577"/>
          <ac:spMkLst>
            <pc:docMk/>
            <pc:sldMk cId="738578089" sldId="256"/>
            <ac:spMk id="15" creationId="{53D6B15E-EF99-4560-D8CF-D02ABB51A94A}"/>
          </ac:spMkLst>
        </pc:spChg>
      </pc:sldChg>
      <pc:sldChg chg="modSp mod">
        <pc:chgData name="류제현/임베디드시스템공학과" userId="2cdf809a-538e-4c16-8916-0ba2d9efb572" providerId="ADAL" clId="{2EF8694F-2913-4554-B110-1F71D40349B9}" dt="2024-10-09T21:38:04.965" v="0" actId="20577"/>
        <pc:sldMkLst>
          <pc:docMk/>
          <pc:sldMk cId="600590995" sldId="259"/>
        </pc:sldMkLst>
        <pc:spChg chg="mod">
          <ac:chgData name="류제현/임베디드시스템공학과" userId="2cdf809a-538e-4c16-8916-0ba2d9efb572" providerId="ADAL" clId="{2EF8694F-2913-4554-B110-1F71D40349B9}" dt="2024-10-09T21:38:04.965" v="0" actId="20577"/>
          <ac:spMkLst>
            <pc:docMk/>
            <pc:sldMk cId="600590995" sldId="259"/>
            <ac:spMk id="6" creationId="{37129376-7092-B117-BD9D-522494401632}"/>
          </ac:spMkLst>
        </pc:spChg>
      </pc:sldChg>
      <pc:sldChg chg="modSp mod">
        <pc:chgData name="류제현/임베디드시스템공학과" userId="2cdf809a-538e-4c16-8916-0ba2d9efb572" providerId="ADAL" clId="{2EF8694F-2913-4554-B110-1F71D40349B9}" dt="2024-10-09T21:59:55.966" v="480" actId="1076"/>
        <pc:sldMkLst>
          <pc:docMk/>
          <pc:sldMk cId="3716287179" sldId="273"/>
        </pc:sldMkLst>
        <pc:spChg chg="mod">
          <ac:chgData name="류제현/임베디드시스템공학과" userId="2cdf809a-538e-4c16-8916-0ba2d9efb572" providerId="ADAL" clId="{2EF8694F-2913-4554-B110-1F71D40349B9}" dt="2024-10-09T21:59:55.966" v="480" actId="1076"/>
          <ac:spMkLst>
            <pc:docMk/>
            <pc:sldMk cId="3716287179" sldId="273"/>
            <ac:spMk id="5" creationId="{2B8EE922-D591-DC54-BCD1-995AA13BF25E}"/>
          </ac:spMkLst>
        </pc:spChg>
      </pc:sldChg>
      <pc:sldChg chg="modSp mod">
        <pc:chgData name="류제현/임베디드시스템공학과" userId="2cdf809a-538e-4c16-8916-0ba2d9efb572" providerId="ADAL" clId="{2EF8694F-2913-4554-B110-1F71D40349B9}" dt="2024-10-09T21:38:37.363" v="21" actId="20577"/>
        <pc:sldMkLst>
          <pc:docMk/>
          <pc:sldMk cId="455392663" sldId="292"/>
        </pc:sldMkLst>
        <pc:spChg chg="mod">
          <ac:chgData name="류제현/임베디드시스템공학과" userId="2cdf809a-538e-4c16-8916-0ba2d9efb572" providerId="ADAL" clId="{2EF8694F-2913-4554-B110-1F71D40349B9}" dt="2024-10-09T21:38:37.363" v="21" actId="20577"/>
          <ac:spMkLst>
            <pc:docMk/>
            <pc:sldMk cId="455392663" sldId="292"/>
            <ac:spMk id="35" creationId="{99AF7C21-67C8-C8D3-A8DD-712303A76FFD}"/>
          </ac:spMkLst>
        </pc:spChg>
      </pc:sldChg>
      <pc:sldChg chg="addSp delSp modSp add mod">
        <pc:chgData name="류제현/임베디드시스템공학과" userId="2cdf809a-538e-4c16-8916-0ba2d9efb572" providerId="ADAL" clId="{2EF8694F-2913-4554-B110-1F71D40349B9}" dt="2024-10-09T23:10:33.934" v="2893" actId="113"/>
        <pc:sldMkLst>
          <pc:docMk/>
          <pc:sldMk cId="3082340947" sldId="296"/>
        </pc:sldMkLst>
        <pc:spChg chg="add del mod">
          <ac:chgData name="류제현/임베디드시스템공학과" userId="2cdf809a-538e-4c16-8916-0ba2d9efb572" providerId="ADAL" clId="{2EF8694F-2913-4554-B110-1F71D40349B9}" dt="2024-10-09T21:41:28.264" v="35" actId="478"/>
          <ac:spMkLst>
            <pc:docMk/>
            <pc:sldMk cId="3082340947" sldId="296"/>
            <ac:spMk id="2" creationId="{EE015D3C-DFB8-831D-7624-BD746828F7BB}"/>
          </ac:spMkLst>
        </pc:spChg>
        <pc:spChg chg="mod">
          <ac:chgData name="류제현/임베디드시스템공학과" userId="2cdf809a-538e-4c16-8916-0ba2d9efb572" providerId="ADAL" clId="{2EF8694F-2913-4554-B110-1F71D40349B9}" dt="2024-10-09T21:40:16.691" v="24" actId="20577"/>
          <ac:spMkLst>
            <pc:docMk/>
            <pc:sldMk cId="3082340947" sldId="296"/>
            <ac:spMk id="3" creationId="{978D451F-8743-EB98-F20F-4766957765DB}"/>
          </ac:spMkLst>
        </pc:spChg>
        <pc:spChg chg="add del mod">
          <ac:chgData name="류제현/임베디드시스템공학과" userId="2cdf809a-538e-4c16-8916-0ba2d9efb572" providerId="ADAL" clId="{2EF8694F-2913-4554-B110-1F71D40349B9}" dt="2024-10-09T22:05:08.250" v="595" actId="478"/>
          <ac:spMkLst>
            <pc:docMk/>
            <pc:sldMk cId="3082340947" sldId="296"/>
            <ac:spMk id="6" creationId="{046E7E51-C531-B870-FEBD-95908EFDE11D}"/>
          </ac:spMkLst>
        </pc:spChg>
        <pc:spChg chg="add mod">
          <ac:chgData name="류제현/임베디드시스템공학과" userId="2cdf809a-538e-4c16-8916-0ba2d9efb572" providerId="ADAL" clId="{2EF8694F-2913-4554-B110-1F71D40349B9}" dt="2024-10-09T21:44:20.513" v="185" actId="113"/>
          <ac:spMkLst>
            <pc:docMk/>
            <pc:sldMk cId="3082340947" sldId="296"/>
            <ac:spMk id="7" creationId="{40D09C27-19D8-8FA5-7D7D-E05936CC83BC}"/>
          </ac:spMkLst>
        </pc:spChg>
        <pc:spChg chg="del">
          <ac:chgData name="류제현/임베디드시스템공학과" userId="2cdf809a-538e-4c16-8916-0ba2d9efb572" providerId="ADAL" clId="{2EF8694F-2913-4554-B110-1F71D40349B9}" dt="2024-10-09T21:41:13.724" v="29" actId="478"/>
          <ac:spMkLst>
            <pc:docMk/>
            <pc:sldMk cId="3082340947" sldId="296"/>
            <ac:spMk id="8" creationId="{51C7666F-F439-14EE-3D5D-768657462C0D}"/>
          </ac:spMkLst>
        </pc:spChg>
        <pc:spChg chg="add del mod">
          <ac:chgData name="류제현/임베디드시스템공학과" userId="2cdf809a-538e-4c16-8916-0ba2d9efb572" providerId="ADAL" clId="{2EF8694F-2913-4554-B110-1F71D40349B9}" dt="2024-10-09T22:07:26.037" v="690" actId="478"/>
          <ac:spMkLst>
            <pc:docMk/>
            <pc:sldMk cId="3082340947" sldId="296"/>
            <ac:spMk id="9" creationId="{7381DCA9-EA03-C715-7861-31E3C61819CB}"/>
          </ac:spMkLst>
        </pc:spChg>
        <pc:spChg chg="add del mod">
          <ac:chgData name="류제현/임베디드시스템공학과" userId="2cdf809a-538e-4c16-8916-0ba2d9efb572" providerId="ADAL" clId="{2EF8694F-2913-4554-B110-1F71D40349B9}" dt="2024-10-09T22:07:25.341" v="689" actId="478"/>
          <ac:spMkLst>
            <pc:docMk/>
            <pc:sldMk cId="3082340947" sldId="296"/>
            <ac:spMk id="10" creationId="{E6CB405D-EAD7-5BC6-EA73-9F7B348395AB}"/>
          </ac:spMkLst>
        </pc:spChg>
        <pc:spChg chg="add del mod">
          <ac:chgData name="류제현/임베디드시스템공학과" userId="2cdf809a-538e-4c16-8916-0ba2d9efb572" providerId="ADAL" clId="{2EF8694F-2913-4554-B110-1F71D40349B9}" dt="2024-10-09T22:00:21.230" v="484" actId="478"/>
          <ac:spMkLst>
            <pc:docMk/>
            <pc:sldMk cId="3082340947" sldId="296"/>
            <ac:spMk id="11" creationId="{B7BD696D-EF6C-CB48-C169-7F611DD573B9}"/>
          </ac:spMkLst>
        </pc:spChg>
        <pc:spChg chg="del">
          <ac:chgData name="류제현/임베디드시스템공학과" userId="2cdf809a-538e-4c16-8916-0ba2d9efb572" providerId="ADAL" clId="{2EF8694F-2913-4554-B110-1F71D40349B9}" dt="2024-10-09T21:55:50.497" v="312" actId="478"/>
          <ac:spMkLst>
            <pc:docMk/>
            <pc:sldMk cId="3082340947" sldId="296"/>
            <ac:spMk id="12" creationId="{35754D9F-822E-81C5-0077-93941793E6F3}"/>
          </ac:spMkLst>
        </pc:spChg>
        <pc:spChg chg="add del mod">
          <ac:chgData name="류제현/임베디드시스템공학과" userId="2cdf809a-538e-4c16-8916-0ba2d9efb572" providerId="ADAL" clId="{2EF8694F-2913-4554-B110-1F71D40349B9}" dt="2024-10-09T22:50:22.119" v="1421" actId="207"/>
          <ac:spMkLst>
            <pc:docMk/>
            <pc:sldMk cId="3082340947" sldId="296"/>
            <ac:spMk id="13" creationId="{FCA036A0-9DBE-A8F9-C7FC-DFD8DB3B257C}"/>
          </ac:spMkLst>
        </pc:spChg>
        <pc:spChg chg="del">
          <ac:chgData name="류제현/임베디드시스템공학과" userId="2cdf809a-538e-4c16-8916-0ba2d9efb572" providerId="ADAL" clId="{2EF8694F-2913-4554-B110-1F71D40349B9}" dt="2024-10-09T21:55:50.497" v="312" actId="478"/>
          <ac:spMkLst>
            <pc:docMk/>
            <pc:sldMk cId="3082340947" sldId="296"/>
            <ac:spMk id="14" creationId="{B4696AF8-7F51-468A-365D-1161DB5E4107}"/>
          </ac:spMkLst>
        </pc:spChg>
        <pc:spChg chg="add mod">
          <ac:chgData name="류제현/임베디드시스템공학과" userId="2cdf809a-538e-4c16-8916-0ba2d9efb572" providerId="ADAL" clId="{2EF8694F-2913-4554-B110-1F71D40349B9}" dt="2024-10-09T22:48:57.636" v="1409" actId="1076"/>
          <ac:spMkLst>
            <pc:docMk/>
            <pc:sldMk cId="3082340947" sldId="296"/>
            <ac:spMk id="16" creationId="{BB2FF250-4E15-2081-3630-4C64F64DD759}"/>
          </ac:spMkLst>
        </pc:spChg>
        <pc:spChg chg="add mod">
          <ac:chgData name="류제현/임베디드시스템공학과" userId="2cdf809a-538e-4c16-8916-0ba2d9efb572" providerId="ADAL" clId="{2EF8694F-2913-4554-B110-1F71D40349B9}" dt="2024-10-09T22:48:47.464" v="1406" actId="1076"/>
          <ac:spMkLst>
            <pc:docMk/>
            <pc:sldMk cId="3082340947" sldId="296"/>
            <ac:spMk id="17" creationId="{C4E9E0EA-0560-2955-B5C4-6BC3CE85DAC7}"/>
          </ac:spMkLst>
        </pc:spChg>
        <pc:spChg chg="del">
          <ac:chgData name="류제현/임베디드시스템공학과" userId="2cdf809a-538e-4c16-8916-0ba2d9efb572" providerId="ADAL" clId="{2EF8694F-2913-4554-B110-1F71D40349B9}" dt="2024-10-09T21:55:50.497" v="312" actId="478"/>
          <ac:spMkLst>
            <pc:docMk/>
            <pc:sldMk cId="3082340947" sldId="296"/>
            <ac:spMk id="19" creationId="{3A6BA8DB-6CF9-2D98-9AF6-9944A73E364A}"/>
          </ac:spMkLst>
        </pc:spChg>
        <pc:spChg chg="add mod">
          <ac:chgData name="류제현/임베디드시스템공학과" userId="2cdf809a-538e-4c16-8916-0ba2d9efb572" providerId="ADAL" clId="{2EF8694F-2913-4554-B110-1F71D40349B9}" dt="2024-10-09T22:56:16.391" v="1781" actId="1076"/>
          <ac:spMkLst>
            <pc:docMk/>
            <pc:sldMk cId="3082340947" sldId="296"/>
            <ac:spMk id="20" creationId="{554C0FCD-8FCB-3D86-1631-E34DFC118868}"/>
          </ac:spMkLst>
        </pc:spChg>
        <pc:spChg chg="add del mod">
          <ac:chgData name="류제현/임베디드시스템공학과" userId="2cdf809a-538e-4c16-8916-0ba2d9efb572" providerId="ADAL" clId="{2EF8694F-2913-4554-B110-1F71D40349B9}" dt="2024-10-09T22:07:27.973" v="691" actId="478"/>
          <ac:spMkLst>
            <pc:docMk/>
            <pc:sldMk cId="3082340947" sldId="296"/>
            <ac:spMk id="21" creationId="{8CEAA186-65A7-1272-4947-5DAD1746ABB7}"/>
          </ac:spMkLst>
        </pc:spChg>
        <pc:spChg chg="del">
          <ac:chgData name="류제현/임베디드시스템공학과" userId="2cdf809a-538e-4c16-8916-0ba2d9efb572" providerId="ADAL" clId="{2EF8694F-2913-4554-B110-1F71D40349B9}" dt="2024-10-09T21:55:50.497" v="312" actId="478"/>
          <ac:spMkLst>
            <pc:docMk/>
            <pc:sldMk cId="3082340947" sldId="296"/>
            <ac:spMk id="22" creationId="{9CB1BF50-F6F3-BF1D-D899-E876887A3F11}"/>
          </ac:spMkLst>
        </pc:spChg>
        <pc:spChg chg="add del mod">
          <ac:chgData name="류제현/임베디드시스템공학과" userId="2cdf809a-538e-4c16-8916-0ba2d9efb572" providerId="ADAL" clId="{2EF8694F-2913-4554-B110-1F71D40349B9}" dt="2024-10-09T21:44:55.117" v="221" actId="478"/>
          <ac:spMkLst>
            <pc:docMk/>
            <pc:sldMk cId="3082340947" sldId="296"/>
            <ac:spMk id="23" creationId="{F0E07EF5-8975-7B80-B589-079205E1EE8E}"/>
          </ac:spMkLst>
        </pc:spChg>
        <pc:spChg chg="add mod">
          <ac:chgData name="류제현/임베디드시스템공학과" userId="2cdf809a-538e-4c16-8916-0ba2d9efb572" providerId="ADAL" clId="{2EF8694F-2913-4554-B110-1F71D40349B9}" dt="2024-10-09T22:56:34.208" v="1784" actId="1076"/>
          <ac:spMkLst>
            <pc:docMk/>
            <pc:sldMk cId="3082340947" sldId="296"/>
            <ac:spMk id="24" creationId="{1ECB01BD-6DCD-4F53-BE93-CB8E5CEDC01E}"/>
          </ac:spMkLst>
        </pc:spChg>
        <pc:spChg chg="add mod ord">
          <ac:chgData name="류제현/임베디드시스템공학과" userId="2cdf809a-538e-4c16-8916-0ba2d9efb572" providerId="ADAL" clId="{2EF8694F-2913-4554-B110-1F71D40349B9}" dt="2024-10-09T22:50:06.600" v="1420" actId="207"/>
          <ac:spMkLst>
            <pc:docMk/>
            <pc:sldMk cId="3082340947" sldId="296"/>
            <ac:spMk id="25" creationId="{A4643273-F37D-CF69-CB1B-D3D3E0FCC998}"/>
          </ac:spMkLst>
        </pc:spChg>
        <pc:spChg chg="add mod ord">
          <ac:chgData name="류제현/임베디드시스템공학과" userId="2cdf809a-538e-4c16-8916-0ba2d9efb572" providerId="ADAL" clId="{2EF8694F-2913-4554-B110-1F71D40349B9}" dt="2024-10-09T22:49:53.821" v="1418" actId="207"/>
          <ac:spMkLst>
            <pc:docMk/>
            <pc:sldMk cId="3082340947" sldId="296"/>
            <ac:spMk id="26" creationId="{13104FC4-81B4-BFAC-D656-E3F134DC699C}"/>
          </ac:spMkLst>
        </pc:spChg>
        <pc:spChg chg="add del mod ord">
          <ac:chgData name="류제현/임베디드시스템공학과" userId="2cdf809a-538e-4c16-8916-0ba2d9efb572" providerId="ADAL" clId="{2EF8694F-2913-4554-B110-1F71D40349B9}" dt="2024-10-09T22:21:42.218" v="943" actId="478"/>
          <ac:spMkLst>
            <pc:docMk/>
            <pc:sldMk cId="3082340947" sldId="296"/>
            <ac:spMk id="27" creationId="{0E970A34-A3E4-0101-52A2-16DD480B3054}"/>
          </ac:spMkLst>
        </pc:spChg>
        <pc:spChg chg="add mod ord">
          <ac:chgData name="류제현/임베디드시스템공학과" userId="2cdf809a-538e-4c16-8916-0ba2d9efb572" providerId="ADAL" clId="{2EF8694F-2913-4554-B110-1F71D40349B9}" dt="2024-10-09T22:56:27.726" v="1783" actId="1076"/>
          <ac:spMkLst>
            <pc:docMk/>
            <pc:sldMk cId="3082340947" sldId="296"/>
            <ac:spMk id="28" creationId="{8DF16392-B2B5-D170-D8B4-E94671B0B7A2}"/>
          </ac:spMkLst>
        </pc:spChg>
        <pc:spChg chg="add mod">
          <ac:chgData name="류제현/임베디드시스템공학과" userId="2cdf809a-538e-4c16-8916-0ba2d9efb572" providerId="ADAL" clId="{2EF8694F-2913-4554-B110-1F71D40349B9}" dt="2024-10-09T23:10:33.934" v="2893" actId="113"/>
          <ac:spMkLst>
            <pc:docMk/>
            <pc:sldMk cId="3082340947" sldId="296"/>
            <ac:spMk id="29" creationId="{BC07978D-1280-D8C2-ED29-01DFF381C2CA}"/>
          </ac:spMkLst>
        </pc:spChg>
        <pc:picChg chg="del">
          <ac:chgData name="류제현/임베디드시스템공학과" userId="2cdf809a-538e-4c16-8916-0ba2d9efb572" providerId="ADAL" clId="{2EF8694F-2913-4554-B110-1F71D40349B9}" dt="2024-10-09T21:55:50.497" v="312" actId="478"/>
          <ac:picMkLst>
            <pc:docMk/>
            <pc:sldMk cId="3082340947" sldId="296"/>
            <ac:picMk id="4" creationId="{E440047D-1C9A-E4B1-9435-288A82DF83A6}"/>
          </ac:picMkLst>
        </pc:picChg>
        <pc:picChg chg="del">
          <ac:chgData name="류제현/임베디드시스템공학과" userId="2cdf809a-538e-4c16-8916-0ba2d9efb572" providerId="ADAL" clId="{2EF8694F-2913-4554-B110-1F71D40349B9}" dt="2024-10-09T21:55:50.497" v="312" actId="478"/>
          <ac:picMkLst>
            <pc:docMk/>
            <pc:sldMk cId="3082340947" sldId="296"/>
            <ac:picMk id="5" creationId="{622CEE60-9205-0AA6-D622-41177F57B411}"/>
          </ac:picMkLst>
        </pc:picChg>
        <pc:picChg chg="add del mod">
          <ac:chgData name="류제현/임베디드시스템공학과" userId="2cdf809a-538e-4c16-8916-0ba2d9efb572" providerId="ADAL" clId="{2EF8694F-2913-4554-B110-1F71D40349B9}" dt="2024-10-09T22:25:20.546" v="1088" actId="478"/>
          <ac:picMkLst>
            <pc:docMk/>
            <pc:sldMk cId="3082340947" sldId="296"/>
            <ac:picMk id="31" creationId="{9802DBD3-E430-A838-D952-F5EC21BA6370}"/>
          </ac:picMkLst>
        </pc:picChg>
        <pc:picChg chg="add mod">
          <ac:chgData name="류제현/임베디드시스템공학과" userId="2cdf809a-538e-4c16-8916-0ba2d9efb572" providerId="ADAL" clId="{2EF8694F-2913-4554-B110-1F71D40349B9}" dt="2024-10-09T22:52:16.293" v="1436" actId="1076"/>
          <ac:picMkLst>
            <pc:docMk/>
            <pc:sldMk cId="3082340947" sldId="296"/>
            <ac:picMk id="33" creationId="{85DD086B-E1E6-6828-0E1B-FD118E325607}"/>
          </ac:picMkLst>
        </pc:picChg>
        <pc:picChg chg="add del mod">
          <ac:chgData name="류제현/임베디드시스템공학과" userId="2cdf809a-538e-4c16-8916-0ba2d9efb572" providerId="ADAL" clId="{2EF8694F-2913-4554-B110-1F71D40349B9}" dt="2024-10-09T22:35:23.997" v="1151" actId="478"/>
          <ac:picMkLst>
            <pc:docMk/>
            <pc:sldMk cId="3082340947" sldId="296"/>
            <ac:picMk id="34" creationId="{E450F83E-6108-CAB3-ACE8-ED234E5C6173}"/>
          </ac:picMkLst>
        </pc:picChg>
        <pc:picChg chg="add mod">
          <ac:chgData name="류제현/임베디드시스템공학과" userId="2cdf809a-538e-4c16-8916-0ba2d9efb572" providerId="ADAL" clId="{2EF8694F-2913-4554-B110-1F71D40349B9}" dt="2024-10-09T22:52:06.802" v="1434" actId="1076"/>
          <ac:picMkLst>
            <pc:docMk/>
            <pc:sldMk cId="3082340947" sldId="296"/>
            <ac:picMk id="36" creationId="{B18FC3BF-CB86-4C64-0273-FA03135E850E}"/>
          </ac:picMkLst>
        </pc:picChg>
        <pc:picChg chg="add mod">
          <ac:chgData name="류제현/임베디드시스템공학과" userId="2cdf809a-538e-4c16-8916-0ba2d9efb572" providerId="ADAL" clId="{2EF8694F-2913-4554-B110-1F71D40349B9}" dt="2024-10-09T22:52:05.386" v="1433" actId="1076"/>
          <ac:picMkLst>
            <pc:docMk/>
            <pc:sldMk cId="3082340947" sldId="296"/>
            <ac:picMk id="1026" creationId="{7E383BC9-FB3F-B99D-693F-D71419FFBEC2}"/>
          </ac:picMkLst>
        </pc:picChg>
      </pc:sldChg>
      <pc:sldChg chg="addSp delSp modSp add mod">
        <pc:chgData name="류제현/임베디드시스템공학과" userId="2cdf809a-538e-4c16-8916-0ba2d9efb572" providerId="ADAL" clId="{2EF8694F-2913-4554-B110-1F71D40349B9}" dt="2024-10-09T23:18:51.517" v="3224" actId="1076"/>
        <pc:sldMkLst>
          <pc:docMk/>
          <pc:sldMk cId="1722275845" sldId="297"/>
        </pc:sldMkLst>
        <pc:spChg chg="add mod">
          <ac:chgData name="류제현/임베디드시스템공학과" userId="2cdf809a-538e-4c16-8916-0ba2d9efb572" providerId="ADAL" clId="{2EF8694F-2913-4554-B110-1F71D40349B9}" dt="2024-10-09T23:18:51.517" v="3224" actId="1076"/>
          <ac:spMkLst>
            <pc:docMk/>
            <pc:sldMk cId="1722275845" sldId="297"/>
            <ac:spMk id="2" creationId="{D2D75610-6AAC-9A1E-371A-855BFC666EA6}"/>
          </ac:spMkLst>
        </pc:spChg>
        <pc:spChg chg="del">
          <ac:chgData name="류제현/임베디드시스템공학과" userId="2cdf809a-538e-4c16-8916-0ba2d9efb572" providerId="ADAL" clId="{2EF8694F-2913-4554-B110-1F71D40349B9}" dt="2024-10-09T22:42:08.542" v="1153" actId="478"/>
          <ac:spMkLst>
            <pc:docMk/>
            <pc:sldMk cId="1722275845" sldId="297"/>
            <ac:spMk id="13" creationId="{0FF93185-BFB6-2E4A-3A58-06ADD088DD8A}"/>
          </ac:spMkLst>
        </pc:spChg>
        <pc:spChg chg="del">
          <ac:chgData name="류제현/임베디드시스템공학과" userId="2cdf809a-538e-4c16-8916-0ba2d9efb572" providerId="ADAL" clId="{2EF8694F-2913-4554-B110-1F71D40349B9}" dt="2024-10-09T22:42:08.542" v="1153" actId="478"/>
          <ac:spMkLst>
            <pc:docMk/>
            <pc:sldMk cId="1722275845" sldId="297"/>
            <ac:spMk id="16" creationId="{8BBBD8F3-2BED-15F7-ADB8-3FA5487EDBBE}"/>
          </ac:spMkLst>
        </pc:spChg>
        <pc:spChg chg="del">
          <ac:chgData name="류제현/임베디드시스템공학과" userId="2cdf809a-538e-4c16-8916-0ba2d9efb572" providerId="ADAL" clId="{2EF8694F-2913-4554-B110-1F71D40349B9}" dt="2024-10-09T22:42:08.542" v="1153" actId="478"/>
          <ac:spMkLst>
            <pc:docMk/>
            <pc:sldMk cId="1722275845" sldId="297"/>
            <ac:spMk id="17" creationId="{66C4877A-94C6-9A1D-A8EE-234A42271284}"/>
          </ac:spMkLst>
        </pc:spChg>
        <pc:spChg chg="del">
          <ac:chgData name="류제현/임베디드시스템공학과" userId="2cdf809a-538e-4c16-8916-0ba2d9efb572" providerId="ADAL" clId="{2EF8694F-2913-4554-B110-1F71D40349B9}" dt="2024-10-09T22:42:08.542" v="1153" actId="478"/>
          <ac:spMkLst>
            <pc:docMk/>
            <pc:sldMk cId="1722275845" sldId="297"/>
            <ac:spMk id="20" creationId="{BCD5E110-8AE5-6CF0-E340-287A5B4B5D6C}"/>
          </ac:spMkLst>
        </pc:spChg>
        <pc:spChg chg="del">
          <ac:chgData name="류제현/임베디드시스템공학과" userId="2cdf809a-538e-4c16-8916-0ba2d9efb572" providerId="ADAL" clId="{2EF8694F-2913-4554-B110-1F71D40349B9}" dt="2024-10-09T22:42:08.542" v="1153" actId="478"/>
          <ac:spMkLst>
            <pc:docMk/>
            <pc:sldMk cId="1722275845" sldId="297"/>
            <ac:spMk id="24" creationId="{CC4F4ADE-091D-4735-AF23-20B693ED694B}"/>
          </ac:spMkLst>
        </pc:spChg>
        <pc:spChg chg="del">
          <ac:chgData name="류제현/임베디드시스템공학과" userId="2cdf809a-538e-4c16-8916-0ba2d9efb572" providerId="ADAL" clId="{2EF8694F-2913-4554-B110-1F71D40349B9}" dt="2024-10-09T22:42:08.542" v="1153" actId="478"/>
          <ac:spMkLst>
            <pc:docMk/>
            <pc:sldMk cId="1722275845" sldId="297"/>
            <ac:spMk id="25" creationId="{AC75705B-758B-7F3E-C2C4-7682880A27F9}"/>
          </ac:spMkLst>
        </pc:spChg>
        <pc:spChg chg="del">
          <ac:chgData name="류제현/임베디드시스템공학과" userId="2cdf809a-538e-4c16-8916-0ba2d9efb572" providerId="ADAL" clId="{2EF8694F-2913-4554-B110-1F71D40349B9}" dt="2024-10-09T22:42:08.542" v="1153" actId="478"/>
          <ac:spMkLst>
            <pc:docMk/>
            <pc:sldMk cId="1722275845" sldId="297"/>
            <ac:spMk id="26" creationId="{5BC0629D-A4F8-7BB9-AA05-E17B208370D6}"/>
          </ac:spMkLst>
        </pc:spChg>
        <pc:spChg chg="del">
          <ac:chgData name="류제현/임베디드시스템공학과" userId="2cdf809a-538e-4c16-8916-0ba2d9efb572" providerId="ADAL" clId="{2EF8694F-2913-4554-B110-1F71D40349B9}" dt="2024-10-09T22:42:08.542" v="1153" actId="478"/>
          <ac:spMkLst>
            <pc:docMk/>
            <pc:sldMk cId="1722275845" sldId="297"/>
            <ac:spMk id="28" creationId="{118B9607-D25F-6D2E-7C78-E79D41F770D2}"/>
          </ac:spMkLst>
        </pc:spChg>
        <pc:spChg chg="mod">
          <ac:chgData name="류제현/임베디드시스템공학과" userId="2cdf809a-538e-4c16-8916-0ba2d9efb572" providerId="ADAL" clId="{2EF8694F-2913-4554-B110-1F71D40349B9}" dt="2024-10-09T23:18:46.165" v="3222" actId="1076"/>
          <ac:spMkLst>
            <pc:docMk/>
            <pc:sldMk cId="1722275845" sldId="297"/>
            <ac:spMk id="29" creationId="{0066F71C-A637-FCFB-1F94-778B05C63BAA}"/>
          </ac:spMkLst>
        </pc:spChg>
        <pc:picChg chg="del">
          <ac:chgData name="류제현/임베디드시스템공학과" userId="2cdf809a-538e-4c16-8916-0ba2d9efb572" providerId="ADAL" clId="{2EF8694F-2913-4554-B110-1F71D40349B9}" dt="2024-10-09T22:42:08.542" v="1153" actId="478"/>
          <ac:picMkLst>
            <pc:docMk/>
            <pc:sldMk cId="1722275845" sldId="297"/>
            <ac:picMk id="33" creationId="{39BCF280-D3EB-2582-0210-9B90C1F88DDA}"/>
          </ac:picMkLst>
        </pc:picChg>
        <pc:picChg chg="del">
          <ac:chgData name="류제현/임베디드시스템공학과" userId="2cdf809a-538e-4c16-8916-0ba2d9efb572" providerId="ADAL" clId="{2EF8694F-2913-4554-B110-1F71D40349B9}" dt="2024-10-09T22:42:08.542" v="1153" actId="478"/>
          <ac:picMkLst>
            <pc:docMk/>
            <pc:sldMk cId="1722275845" sldId="297"/>
            <ac:picMk id="1026" creationId="{A6F8BC43-8D96-4C52-E882-844DA298BB1B}"/>
          </ac:picMkLst>
        </pc:picChg>
        <pc:picChg chg="add mod">
          <ac:chgData name="류제현/임베디드시스템공학과" userId="2cdf809a-538e-4c16-8916-0ba2d9efb572" providerId="ADAL" clId="{2EF8694F-2913-4554-B110-1F71D40349B9}" dt="2024-10-09T23:07:32.549" v="2439" actId="14100"/>
          <ac:picMkLst>
            <pc:docMk/>
            <pc:sldMk cId="1722275845" sldId="297"/>
            <ac:picMk id="2050" creationId="{A0A0CE16-A467-8C6E-7B17-7C0D94B21D1A}"/>
          </ac:picMkLst>
        </pc:picChg>
        <pc:picChg chg="add mod">
          <ac:chgData name="류제현/임베디드시스템공학과" userId="2cdf809a-538e-4c16-8916-0ba2d9efb572" providerId="ADAL" clId="{2EF8694F-2913-4554-B110-1F71D40349B9}" dt="2024-10-09T23:18:48.703" v="3223" actId="1076"/>
          <ac:picMkLst>
            <pc:docMk/>
            <pc:sldMk cId="1722275845" sldId="297"/>
            <ac:picMk id="2052" creationId="{77F3DB64-42B4-7A02-830C-00519E1F8FE5}"/>
          </ac:picMkLst>
        </pc:picChg>
      </pc:sldChg>
    </pc:docChg>
  </pc:docChgLst>
  <pc:docChgLst>
    <pc:chgData name="서정인/임베디드시스템공학과" userId="cdbda04e-3570-4c90-aa73-13a18662a310" providerId="ADAL" clId="{DD7B3CE8-0EAA-4AA3-8CD3-AC0444AE00C2}"/>
    <pc:docChg chg="custSel addSld modSld sldOrd">
      <pc:chgData name="서정인/임베디드시스템공학과" userId="cdbda04e-3570-4c90-aa73-13a18662a310" providerId="ADAL" clId="{DD7B3CE8-0EAA-4AA3-8CD3-AC0444AE00C2}" dt="2024-10-08T19:05:56.524" v="1570" actId="1076"/>
      <pc:docMkLst>
        <pc:docMk/>
      </pc:docMkLst>
      <pc:sldChg chg="addSp delSp modSp mod">
        <pc:chgData name="서정인/임베디드시스템공학과" userId="cdbda04e-3570-4c90-aa73-13a18662a310" providerId="ADAL" clId="{DD7B3CE8-0EAA-4AA3-8CD3-AC0444AE00C2}" dt="2024-10-08T18:30:28.989" v="989" actId="1076"/>
        <pc:sldMkLst>
          <pc:docMk/>
          <pc:sldMk cId="1068336961" sldId="275"/>
        </pc:sldMkLst>
        <pc:spChg chg="add mod">
          <ac:chgData name="서정인/임베디드시스템공학과" userId="cdbda04e-3570-4c90-aa73-13a18662a310" providerId="ADAL" clId="{DD7B3CE8-0EAA-4AA3-8CD3-AC0444AE00C2}" dt="2024-10-08T18:28:44.196" v="926" actId="1076"/>
          <ac:spMkLst>
            <pc:docMk/>
            <pc:sldMk cId="1068336961" sldId="275"/>
            <ac:spMk id="15" creationId="{4516E5A6-0144-CD4A-5012-14B2D5E3DB8E}"/>
          </ac:spMkLst>
        </pc:spChg>
        <pc:spChg chg="add mod">
          <ac:chgData name="서정인/임베디드시스템공학과" userId="cdbda04e-3570-4c90-aa73-13a18662a310" providerId="ADAL" clId="{DD7B3CE8-0EAA-4AA3-8CD3-AC0444AE00C2}" dt="2024-10-08T18:30:28.989" v="989" actId="1076"/>
          <ac:spMkLst>
            <pc:docMk/>
            <pc:sldMk cId="1068336961" sldId="275"/>
            <ac:spMk id="16" creationId="{0AB6F85F-40B7-B307-208B-E30A64313EDC}"/>
          </ac:spMkLst>
        </pc:spChg>
        <pc:picChg chg="add del mod">
          <ac:chgData name="서정인/임베디드시스템공학과" userId="cdbda04e-3570-4c90-aa73-13a18662a310" providerId="ADAL" clId="{DD7B3CE8-0EAA-4AA3-8CD3-AC0444AE00C2}" dt="2024-10-08T18:24:04.017" v="838" actId="478"/>
          <ac:picMkLst>
            <pc:docMk/>
            <pc:sldMk cId="1068336961" sldId="275"/>
            <ac:picMk id="8" creationId="{B521C38B-4CAA-2E25-909A-AE0FA8974CE5}"/>
          </ac:picMkLst>
        </pc:picChg>
        <pc:picChg chg="add mod">
          <ac:chgData name="서정인/임베디드시스템공학과" userId="cdbda04e-3570-4c90-aa73-13a18662a310" providerId="ADAL" clId="{DD7B3CE8-0EAA-4AA3-8CD3-AC0444AE00C2}" dt="2024-10-08T18:25:19.434" v="845" actId="1076"/>
          <ac:picMkLst>
            <pc:docMk/>
            <pc:sldMk cId="1068336961" sldId="275"/>
            <ac:picMk id="10" creationId="{C323F011-7FAC-213A-85A0-472EA5DCD004}"/>
          </ac:picMkLst>
        </pc:picChg>
        <pc:picChg chg="add del mod">
          <ac:chgData name="서정인/임베디드시스템공학과" userId="cdbda04e-3570-4c90-aa73-13a18662a310" providerId="ADAL" clId="{DD7B3CE8-0EAA-4AA3-8CD3-AC0444AE00C2}" dt="2024-10-08T18:25:29.430" v="849" actId="478"/>
          <ac:picMkLst>
            <pc:docMk/>
            <pc:sldMk cId="1068336961" sldId="275"/>
            <ac:picMk id="12" creationId="{6042F6CD-CE1F-D31A-DB8C-F555DBEC230B}"/>
          </ac:picMkLst>
        </pc:picChg>
        <pc:picChg chg="add mod">
          <ac:chgData name="서정인/임베디드시스템공학과" userId="cdbda04e-3570-4c90-aa73-13a18662a310" providerId="ADAL" clId="{DD7B3CE8-0EAA-4AA3-8CD3-AC0444AE00C2}" dt="2024-10-08T18:25:59.149" v="859" actId="14100"/>
          <ac:picMkLst>
            <pc:docMk/>
            <pc:sldMk cId="1068336961" sldId="275"/>
            <ac:picMk id="14" creationId="{BFCB381D-009C-FB42-2055-388A1336BC08}"/>
          </ac:picMkLst>
        </pc:picChg>
      </pc:sldChg>
      <pc:sldChg chg="addSp delSp modSp mod">
        <pc:chgData name="서정인/임베디드시스템공학과" userId="cdbda04e-3570-4c90-aa73-13a18662a310" providerId="ADAL" clId="{DD7B3CE8-0EAA-4AA3-8CD3-AC0444AE00C2}" dt="2024-10-08T18:21:40.536" v="832" actId="20577"/>
        <pc:sldMkLst>
          <pc:docMk/>
          <pc:sldMk cId="2545089273" sldId="287"/>
        </pc:sldMkLst>
        <pc:spChg chg="add mod">
          <ac:chgData name="서정인/임베디드시스템공학과" userId="cdbda04e-3570-4c90-aa73-13a18662a310" providerId="ADAL" clId="{DD7B3CE8-0EAA-4AA3-8CD3-AC0444AE00C2}" dt="2024-10-08T18:10:37.259" v="605" actId="1076"/>
          <ac:spMkLst>
            <pc:docMk/>
            <pc:sldMk cId="2545089273" sldId="287"/>
            <ac:spMk id="4" creationId="{FFB5A769-9AE4-3408-456A-FE08564C3AAF}"/>
          </ac:spMkLst>
        </pc:spChg>
        <pc:spChg chg="mod">
          <ac:chgData name="서정인/임베디드시스템공학과" userId="cdbda04e-3570-4c90-aa73-13a18662a310" providerId="ADAL" clId="{DD7B3CE8-0EAA-4AA3-8CD3-AC0444AE00C2}" dt="2024-10-08T18:21:40.536" v="832" actId="20577"/>
          <ac:spMkLst>
            <pc:docMk/>
            <pc:sldMk cId="2545089273" sldId="287"/>
            <ac:spMk id="7" creationId="{45658048-C5CA-FAC5-F3DF-C76B3AACD843}"/>
          </ac:spMkLst>
        </pc:spChg>
        <pc:picChg chg="mod">
          <ac:chgData name="서정인/임베디드시스템공학과" userId="cdbda04e-3570-4c90-aa73-13a18662a310" providerId="ADAL" clId="{DD7B3CE8-0EAA-4AA3-8CD3-AC0444AE00C2}" dt="2024-10-08T18:17:46.112" v="622" actId="14100"/>
          <ac:picMkLst>
            <pc:docMk/>
            <pc:sldMk cId="2545089273" sldId="287"/>
            <ac:picMk id="5" creationId="{678F1749-D80F-EADD-A2D1-9414C5D40D99}"/>
          </ac:picMkLst>
        </pc:picChg>
        <pc:picChg chg="add del mod">
          <ac:chgData name="서정인/임베디드시스템공학과" userId="cdbda04e-3570-4c90-aa73-13a18662a310" providerId="ADAL" clId="{DD7B3CE8-0EAA-4AA3-8CD3-AC0444AE00C2}" dt="2024-10-08T18:15:58.016" v="609" actId="478"/>
          <ac:picMkLst>
            <pc:docMk/>
            <pc:sldMk cId="2545089273" sldId="287"/>
            <ac:picMk id="8" creationId="{61DFB06A-2178-B405-BFD9-F21DB40B95CE}"/>
          </ac:picMkLst>
        </pc:picChg>
        <pc:picChg chg="add mod">
          <ac:chgData name="서정인/임베디드시스템공학과" userId="cdbda04e-3570-4c90-aa73-13a18662a310" providerId="ADAL" clId="{DD7B3CE8-0EAA-4AA3-8CD3-AC0444AE00C2}" dt="2024-10-08T18:17:38.082" v="621" actId="1076"/>
          <ac:picMkLst>
            <pc:docMk/>
            <pc:sldMk cId="2545089273" sldId="287"/>
            <ac:picMk id="10" creationId="{0DA510CC-38E2-6856-9802-61815C7D6AD3}"/>
          </ac:picMkLst>
        </pc:picChg>
      </pc:sldChg>
      <pc:sldChg chg="addSp delSp modSp mod ord">
        <pc:chgData name="서정인/임베디드시스템공학과" userId="cdbda04e-3570-4c90-aa73-13a18662a310" providerId="ADAL" clId="{DD7B3CE8-0EAA-4AA3-8CD3-AC0444AE00C2}" dt="2024-10-08T19:05:56.524" v="1570" actId="1076"/>
        <pc:sldMkLst>
          <pc:docMk/>
          <pc:sldMk cId="2391696011" sldId="290"/>
        </pc:sldMkLst>
        <pc:spChg chg="mod">
          <ac:chgData name="서정인/임베디드시스템공학과" userId="cdbda04e-3570-4c90-aa73-13a18662a310" providerId="ADAL" clId="{DD7B3CE8-0EAA-4AA3-8CD3-AC0444AE00C2}" dt="2024-10-08T19:05:50.518" v="1569" actId="20577"/>
          <ac:spMkLst>
            <pc:docMk/>
            <pc:sldMk cId="2391696011" sldId="290"/>
            <ac:spMk id="4" creationId="{B0AD31B0-163E-27AC-2A20-5D2174E39479}"/>
          </ac:spMkLst>
        </pc:spChg>
        <pc:spChg chg="add del mod">
          <ac:chgData name="서정인/임베디드시스템공학과" userId="cdbda04e-3570-4c90-aa73-13a18662a310" providerId="ADAL" clId="{DD7B3CE8-0EAA-4AA3-8CD3-AC0444AE00C2}" dt="2024-10-08T18:58:52.286" v="1248"/>
          <ac:spMkLst>
            <pc:docMk/>
            <pc:sldMk cId="2391696011" sldId="290"/>
            <ac:spMk id="7" creationId="{D445D7E4-91C1-21A0-FBF9-EDF2B9BA508A}"/>
          </ac:spMkLst>
        </pc:spChg>
        <pc:picChg chg="add mod">
          <ac:chgData name="서정인/임베디드시스템공학과" userId="cdbda04e-3570-4c90-aa73-13a18662a310" providerId="ADAL" clId="{DD7B3CE8-0EAA-4AA3-8CD3-AC0444AE00C2}" dt="2024-10-08T19:05:56.524" v="1570" actId="1076"/>
          <ac:picMkLst>
            <pc:docMk/>
            <pc:sldMk cId="2391696011" sldId="290"/>
            <ac:picMk id="6" creationId="{501F1886-24AC-4A2F-C2A3-64B647BA3D4C}"/>
          </ac:picMkLst>
        </pc:picChg>
      </pc:sldChg>
      <pc:sldChg chg="modSp mod">
        <pc:chgData name="서정인/임베디드시스템공학과" userId="cdbda04e-3570-4c90-aa73-13a18662a310" providerId="ADAL" clId="{DD7B3CE8-0EAA-4AA3-8CD3-AC0444AE00C2}" dt="2024-10-07T18:30:16.337" v="3" actId="20577"/>
        <pc:sldMkLst>
          <pc:docMk/>
          <pc:sldMk cId="455392663" sldId="292"/>
        </pc:sldMkLst>
        <pc:spChg chg="mod">
          <ac:chgData name="서정인/임베디드시스템공학과" userId="cdbda04e-3570-4c90-aa73-13a18662a310" providerId="ADAL" clId="{DD7B3CE8-0EAA-4AA3-8CD3-AC0444AE00C2}" dt="2024-10-07T18:30:07.955" v="1" actId="20577"/>
          <ac:spMkLst>
            <pc:docMk/>
            <pc:sldMk cId="455392663" sldId="292"/>
            <ac:spMk id="33" creationId="{A035953A-956B-1A3E-A0D2-3E6524968FBD}"/>
          </ac:spMkLst>
        </pc:spChg>
        <pc:spChg chg="mod">
          <ac:chgData name="서정인/임베디드시스템공학과" userId="cdbda04e-3570-4c90-aa73-13a18662a310" providerId="ADAL" clId="{DD7B3CE8-0EAA-4AA3-8CD3-AC0444AE00C2}" dt="2024-10-07T18:30:11.686" v="2" actId="20577"/>
          <ac:spMkLst>
            <pc:docMk/>
            <pc:sldMk cId="455392663" sldId="292"/>
            <ac:spMk id="34" creationId="{2636E4A6-9CE9-4A75-68D4-787279909079}"/>
          </ac:spMkLst>
        </pc:spChg>
        <pc:spChg chg="mod">
          <ac:chgData name="서정인/임베디드시스템공학과" userId="cdbda04e-3570-4c90-aa73-13a18662a310" providerId="ADAL" clId="{DD7B3CE8-0EAA-4AA3-8CD3-AC0444AE00C2}" dt="2024-10-07T18:30:16.337" v="3" actId="20577"/>
          <ac:spMkLst>
            <pc:docMk/>
            <pc:sldMk cId="455392663" sldId="292"/>
            <ac:spMk id="35" creationId="{99AF7C21-67C8-C8D3-A8DD-712303A76FFD}"/>
          </ac:spMkLst>
        </pc:spChg>
      </pc:sldChg>
      <pc:sldChg chg="addSp delSp modSp add mod modAnim">
        <pc:chgData name="서정인/임베디드시스템공학과" userId="cdbda04e-3570-4c90-aa73-13a18662a310" providerId="ADAL" clId="{DD7B3CE8-0EAA-4AA3-8CD3-AC0444AE00C2}" dt="2024-10-08T18:37:32.747" v="991"/>
        <pc:sldMkLst>
          <pc:docMk/>
          <pc:sldMk cId="1335406344" sldId="295"/>
        </pc:sldMkLst>
        <pc:spChg chg="del">
          <ac:chgData name="서정인/임베디드시스템공학과" userId="cdbda04e-3570-4c90-aa73-13a18662a310" providerId="ADAL" clId="{DD7B3CE8-0EAA-4AA3-8CD3-AC0444AE00C2}" dt="2024-10-08T18:37:24.357" v="990" actId="478"/>
          <ac:spMkLst>
            <pc:docMk/>
            <pc:sldMk cId="1335406344" sldId="295"/>
            <ac:spMk id="4" creationId="{B0AD31B0-163E-27AC-2A20-5D2174E39479}"/>
          </ac:spMkLst>
        </pc:spChg>
        <pc:picChg chg="add mod">
          <ac:chgData name="서정인/임베디드시스템공학과" userId="cdbda04e-3570-4c90-aa73-13a18662a310" providerId="ADAL" clId="{DD7B3CE8-0EAA-4AA3-8CD3-AC0444AE00C2}" dt="2024-10-08T18:37:32.747" v="991"/>
          <ac:picMkLst>
            <pc:docMk/>
            <pc:sldMk cId="1335406344" sldId="295"/>
            <ac:picMk id="5" creationId="{DACCE89A-7613-8B98-B6C7-C832EEF3F783}"/>
          </ac:picMkLst>
        </pc:picChg>
      </pc:sldChg>
    </pc:docChg>
  </pc:docChgLst>
  <pc:docChgLst>
    <pc:chgData name="정인 서" userId="3143b445b842f99d" providerId="LiveId" clId="{8F71A64F-099A-4F8F-8EDC-EA92DA1BE334}"/>
    <pc:docChg chg="modSld">
      <pc:chgData name="정인 서" userId="3143b445b842f99d" providerId="LiveId" clId="{8F71A64F-099A-4F8F-8EDC-EA92DA1BE334}" dt="2024-10-07T17:24:29.269" v="0" actId="255"/>
      <pc:docMkLst>
        <pc:docMk/>
      </pc:docMkLst>
      <pc:sldChg chg="modSp mod">
        <pc:chgData name="정인 서" userId="3143b445b842f99d" providerId="LiveId" clId="{8F71A64F-099A-4F8F-8EDC-EA92DA1BE334}" dt="2024-10-07T17:24:29.269" v="0" actId="255"/>
        <pc:sldMkLst>
          <pc:docMk/>
          <pc:sldMk cId="4149234936" sldId="266"/>
        </pc:sldMkLst>
        <pc:spChg chg="mod">
          <ac:chgData name="정인 서" userId="3143b445b842f99d" providerId="LiveId" clId="{8F71A64F-099A-4F8F-8EDC-EA92DA1BE334}" dt="2024-10-07T17:24:29.269" v="0" actId="255"/>
          <ac:spMkLst>
            <pc:docMk/>
            <pc:sldMk cId="4149234936" sldId="266"/>
            <ac:spMk id="4" creationId="{CFDB185A-389C-1354-77FB-40F054D49CA0}"/>
          </ac:spMkLst>
        </pc:spChg>
      </pc:sldChg>
    </pc:docChg>
  </pc:docChgLst>
  <pc:docChgLst>
    <pc:chgData name="류제현/임베디드시스템공학과" userId="S::201901747@inu.ac.kr::2cdf809a-538e-4c16-8916-0ba2d9efb572" providerId="AD" clId="Web-{9FABA0AB-0E14-496D-8076-57D9B3C04598}"/>
    <pc:docChg chg="addSld delSld">
      <pc:chgData name="류제현/임베디드시스템공학과" userId="S::201901747@inu.ac.kr::2cdf809a-538e-4c16-8916-0ba2d9efb572" providerId="AD" clId="Web-{9FABA0AB-0E14-496D-8076-57D9B3C04598}" dt="2024-10-09T19:42:13.575" v="1"/>
      <pc:docMkLst>
        <pc:docMk/>
      </pc:docMkLst>
      <pc:sldChg chg="new del">
        <pc:chgData name="류제현/임베디드시스템공학과" userId="S::201901747@inu.ac.kr::2cdf809a-538e-4c16-8916-0ba2d9efb572" providerId="AD" clId="Web-{9FABA0AB-0E14-496D-8076-57D9B3C04598}" dt="2024-10-09T19:42:13.575" v="1"/>
        <pc:sldMkLst>
          <pc:docMk/>
          <pc:sldMk cId="53376318" sldId="29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1483218" y="2028616"/>
            <a:ext cx="9225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프리웨이트</a:t>
            </a:r>
            <a:r>
              <a:rPr lang="ko-KR" altLang="en-US" sz="5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운동 분석 시스템</a:t>
            </a:r>
            <a:endParaRPr lang="en-US" altLang="ko-KR" sz="5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491019" y="4957479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</a:t>
            </a:r>
            <a:r>
              <a:rPr lang="ko-KR" alt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푸바오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5118813" y="3465570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err="1">
                <a:solidFill>
                  <a:schemeClr val="bg1"/>
                </a:solidFill>
              </a:rPr>
              <a:t>권오찬</a:t>
            </a:r>
            <a:endParaRPr lang="ko-KR" altLang="en-US" sz="4000" b="1" spc="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이드레터럴레이즈 - 측면삼각근을 키우는 필수 운동 ( 어깨넓어지는 운동, 어깨운동, 어깨 넓어지는 법, 어깨 깡패 ) : 네이버 블로그">
            <a:extLst>
              <a:ext uri="{FF2B5EF4-FFF2-40B4-BE49-F238E27FC236}">
                <a16:creationId xmlns:a16="http://schemas.microsoft.com/office/drawing/2014/main" id="{2A5ED42D-58A7-7BB3-EEBE-169D8E49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403" y="3010401"/>
            <a:ext cx="2479508" cy="2519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C3142-D027-522B-7DD5-EB738F8A583E}"/>
              </a:ext>
            </a:extLst>
          </p:cNvPr>
          <p:cNvSpPr txBox="1"/>
          <p:nvPr/>
        </p:nvSpPr>
        <p:spPr>
          <a:xfrm>
            <a:off x="802729" y="1331357"/>
            <a:ext cx="4939306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ko-KR" altLang="en-US" sz="2500" b="1"/>
              <a:t>부상</a:t>
            </a:r>
            <a:r>
              <a:rPr lang="ko-KR" altLang="en-US" sz="2500" b="1" dirty="0"/>
              <a:t> 위험</a:t>
            </a:r>
            <a:r>
              <a:rPr lang="en-US" altLang="ko-KR" sz="2500" b="1" dirty="0"/>
              <a:t> </a:t>
            </a:r>
            <a:r>
              <a:rPr lang="ko-KR" altLang="en-US" sz="2500" b="1"/>
              <a:t>예측</a:t>
            </a:r>
            <a:endParaRPr lang="en-US" altLang="ko-KR" sz="2500" b="1"/>
          </a:p>
          <a:p>
            <a:pPr marL="685800" lvl="2" indent="-228600">
              <a:buFont typeface="Wingdings"/>
              <a:buChar char="§"/>
            </a:pPr>
            <a:endParaRPr lang="ko-KR" altLang="en-US" sz="2000" dirty="0"/>
          </a:p>
        </p:txBody>
      </p:sp>
      <p:pic>
        <p:nvPicPr>
          <p:cNvPr id="5" name="그림 4" descr="현대 바 차트 통계 게이지 이동 막대 그래프에 대한 스톡 벡터 아트 및 기타 이미지 - 막대 그래프, 차트, 인포그래픽 - iStock">
            <a:extLst>
              <a:ext uri="{FF2B5EF4-FFF2-40B4-BE49-F238E27FC236}">
                <a16:creationId xmlns:a16="http://schemas.microsoft.com/office/drawing/2014/main" id="{7FF89FE1-0669-F8ED-2EED-CC9B9B6A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66" y="3002882"/>
            <a:ext cx="2495550" cy="1514475"/>
          </a:xfrm>
          <a:prstGeom prst="rect">
            <a:avLst/>
          </a:prstGeom>
        </p:spPr>
      </p:pic>
      <p:sp>
        <p:nvSpPr>
          <p:cNvPr id="12" name="갈매기형 수장 4">
            <a:extLst>
              <a:ext uri="{FF2B5EF4-FFF2-40B4-BE49-F238E27FC236}">
                <a16:creationId xmlns:a16="http://schemas.microsoft.com/office/drawing/2014/main" id="{F5FB1188-A40A-6F85-A124-65B4979D8F8C}"/>
              </a:ext>
            </a:extLst>
          </p:cNvPr>
          <p:cNvSpPr/>
          <p:nvPr/>
        </p:nvSpPr>
        <p:spPr>
          <a:xfrm>
            <a:off x="5669380" y="4210716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오각형 3">
            <a:extLst>
              <a:ext uri="{FF2B5EF4-FFF2-40B4-BE49-F238E27FC236}">
                <a16:creationId xmlns:a16="http://schemas.microsoft.com/office/drawing/2014/main" id="{12C0A26D-6290-3AFD-1A02-14B61FEE11F3}"/>
              </a:ext>
            </a:extLst>
          </p:cNvPr>
          <p:cNvSpPr/>
          <p:nvPr/>
        </p:nvSpPr>
        <p:spPr>
          <a:xfrm>
            <a:off x="2078455" y="4210716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8134A4-A26B-3C03-4FCE-D097F178DB2B}"/>
              </a:ext>
            </a:extLst>
          </p:cNvPr>
          <p:cNvSpPr txBox="1"/>
          <p:nvPr/>
        </p:nvSpPr>
        <p:spPr>
          <a:xfrm>
            <a:off x="6637963" y="4537817"/>
            <a:ext cx="235192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000">
                <a:solidFill>
                  <a:srgbClr val="000000"/>
                </a:solidFill>
                <a:ea typeface="+mn-lt"/>
                <a:cs typeface="+mn-lt"/>
              </a:rPr>
              <a:t>운동 상태에 따라</a:t>
            </a:r>
            <a:endParaRPr lang="ko-KR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ko-KR" sz="2000" dirty="0">
                <a:solidFill>
                  <a:srgbClr val="000000"/>
                </a:solidFill>
                <a:ea typeface="+mn-lt"/>
                <a:cs typeface="+mn-lt"/>
              </a:rPr>
              <a:t>부상 위험도를 표현</a:t>
            </a:r>
            <a:endParaRPr 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46B959-9C6A-2C72-500A-BA51AEF92423}"/>
              </a:ext>
            </a:extLst>
          </p:cNvPr>
          <p:cNvSpPr txBox="1"/>
          <p:nvPr/>
        </p:nvSpPr>
        <p:spPr>
          <a:xfrm>
            <a:off x="2498558" y="455395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맑은 고딕"/>
                <a:cs typeface="Arial"/>
              </a:rPr>
              <a:t>데이터셋 분석을 통해 위험 단계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2486B-2CE9-89B5-5775-6823C5F3D228}"/>
              </a:ext>
            </a:extLst>
          </p:cNvPr>
          <p:cNvSpPr txBox="1"/>
          <p:nvPr/>
        </p:nvSpPr>
        <p:spPr>
          <a:xfrm>
            <a:off x="4171570" y="940331"/>
            <a:ext cx="6373069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500" b="1" dirty="0"/>
          </a:p>
          <a:p>
            <a:pPr marL="685800" lvl="2" indent="-228600">
              <a:buFont typeface="Wingdings"/>
              <a:buChar char="§"/>
            </a:pPr>
            <a:r>
              <a:rPr lang="ko-KR" altLang="en-US" sz="2000" dirty="0"/>
              <a:t>어깨 운동에서 제일 많이 발생하는 관절 부상을 예방하기 위해 손목과</a:t>
            </a:r>
            <a:r>
              <a:rPr lang="ko-KR" sz="2000" dirty="0">
                <a:ea typeface="+mn-lt"/>
                <a:cs typeface="+mn-lt"/>
              </a:rPr>
              <a:t> 어깨 위치를 </a:t>
            </a:r>
            <a:r>
              <a:rPr lang="ko-KR" altLang="en-US" sz="2000" dirty="0">
                <a:ea typeface="+mn-lt"/>
                <a:cs typeface="+mn-lt"/>
              </a:rPr>
              <a:t>파악</a:t>
            </a:r>
            <a:endParaRPr lang="ko-KR" altLang="en-US" sz="2000" dirty="0"/>
          </a:p>
          <a:p>
            <a:pPr marL="685800" lvl="2" indent="-228600">
              <a:buFont typeface="Wingdings"/>
              <a:buChar char="§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47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 descr="사람, 벽, 신발류, 의류이(가) 표시된 사진&#10;&#10;자동 생성된 설명">
            <a:extLst>
              <a:ext uri="{FF2B5EF4-FFF2-40B4-BE49-F238E27FC236}">
                <a16:creationId xmlns:a16="http://schemas.microsoft.com/office/drawing/2014/main" id="{74D01D7F-AE14-34A1-2D99-F4D1E841AC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85" t="23441" r="34210" b="11939"/>
          <a:stretch/>
        </p:blipFill>
        <p:spPr>
          <a:xfrm>
            <a:off x="1303421" y="1995101"/>
            <a:ext cx="3439046" cy="3599456"/>
          </a:xfrm>
          <a:prstGeom prst="rect">
            <a:avLst/>
          </a:prstGeom>
        </p:spPr>
      </p:pic>
      <p:pic>
        <p:nvPicPr>
          <p:cNvPr id="9" name="그림 8" descr="사람, 의류, 벽, 실내이(가) 표시된 사진&#10;&#10;자동 생성된 설명">
            <a:extLst>
              <a:ext uri="{FF2B5EF4-FFF2-40B4-BE49-F238E27FC236}">
                <a16:creationId xmlns:a16="http://schemas.microsoft.com/office/drawing/2014/main" id="{319268DC-D2BF-7B46-908D-886693B4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37" t="14620" r="29905" b="16667"/>
          <a:stretch/>
        </p:blipFill>
        <p:spPr>
          <a:xfrm>
            <a:off x="7467826" y="2035343"/>
            <a:ext cx="3480921" cy="35593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1704917" y="1064753"/>
            <a:ext cx="2643429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부상 위험 ↓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D1999-984C-EA62-02F8-1795FE881D7A}"/>
              </a:ext>
            </a:extLst>
          </p:cNvPr>
          <p:cNvSpPr/>
          <p:nvPr/>
        </p:nvSpPr>
        <p:spPr>
          <a:xfrm>
            <a:off x="7881127" y="1064752"/>
            <a:ext cx="2643429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부상 위험 </a:t>
            </a:r>
            <a:r>
              <a:rPr lang="ko-KR" dirty="0">
                <a:ea typeface="+mn-lt"/>
                <a:cs typeface="+mn-lt"/>
              </a:rPr>
              <a:t>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5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8794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위험 분류 기준표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63226"/>
              </p:ext>
            </p:extLst>
          </p:nvPr>
        </p:nvGraphicFramePr>
        <p:xfrm>
          <a:off x="802888" y="1488193"/>
          <a:ext cx="10601709" cy="4030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1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3213099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6426198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</a:tblGrid>
              <a:tr h="64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상태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76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b="0" i="0" u="none" strike="noStrike" noProof="0" dirty="0">
                          <a:solidFill>
                            <a:srgbClr val="000000"/>
                          </a:solidFill>
                          <a:latin typeface="Pretendard"/>
                        </a:rPr>
                        <a:t>​안전한 상태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손목이 어깨 높이와 같거나 낮음.</a:t>
                      </a:r>
                      <a:endParaRPr lang="ko-KR" altLang="en-US" sz="1800"/>
                    </a:p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Pretendard"/>
                        </a:rPr>
                        <a:t>어깨가 안정적인 상태</a:t>
                      </a:r>
                      <a:r>
                        <a:rPr lang="ko-KR" altLang="en-US" sz="1800" b="0" i="0" u="none" strike="noStrike" noProof="0" dirty="0">
                          <a:solidFill>
                            <a:srgbClr val="000000"/>
                          </a:solidFill>
                          <a:latin typeface="Pretendard"/>
                        </a:rPr>
                        <a:t> 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Pretendard"/>
                        </a:rPr>
                        <a:t>(들리지 않음)</a:t>
                      </a:r>
                      <a:endParaRPr lang="ko-KR" sz="1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76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경미한 위험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손목이 어깨 높이보다 살짝 높음.</a:t>
                      </a:r>
                    </a:p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어깨는 들리지 않음.</a:t>
                      </a:r>
                      <a:endParaRPr lang="ko-KR" altLang="en-US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76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중간 위험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손목이 어깨 높이보다 명확하게 높음.</a:t>
                      </a:r>
                    </a:p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어깨가 약간 들림</a:t>
                      </a:r>
                      <a:r>
                        <a:rPr lang="ko-KR" altLang="en-US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(어깨의 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Arial"/>
                        </a:rPr>
                        <a:t>승모근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개입).</a:t>
                      </a:r>
                      <a:endParaRPr lang="ko-KR" altLang="en-US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76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높은 위험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손목이 어깨보다 상당히 높음.</a:t>
                      </a:r>
                      <a:endParaRPr lang="ko-KR" altLang="en-US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어깨가 눈에 띄게 들림</a:t>
                      </a:r>
                      <a:r>
                        <a:rPr lang="ko-KR" altLang="en-US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(</a:t>
                      </a:r>
                      <a:r>
                        <a:rPr lang="ko-KR" sz="1800" b="0" i="0" u="none" strike="noStrike" noProof="0" dirty="0" err="1">
                          <a:solidFill>
                            <a:srgbClr val="000000"/>
                          </a:solidFill>
                          <a:latin typeface="Arial"/>
                        </a:rPr>
                        <a:t>승모근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과도한 개입).</a:t>
                      </a:r>
                      <a:endParaRPr lang="ko-KR" sz="180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76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매우 높은 위험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손목이 어깨보다 크게 높고, 운동 범위가 지나치게 </a:t>
                      </a:r>
                      <a:r>
                        <a:rPr lang="ko-KR" altLang="en-US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큼</a:t>
                      </a:r>
                      <a:r>
                        <a:rPr lang="en-US" alt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.</a:t>
                      </a:r>
                      <a:endParaRPr lang="ko-KR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어깨가 과도하게 </a:t>
                      </a:r>
                      <a:r>
                        <a:rPr lang="ko-KR" altLang="en-US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들리며 좌우 위치 불균형이 심각함.</a:t>
                      </a:r>
                      <a:endParaRPr lang="ko-KR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8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5118812" y="3465570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err="1">
                <a:solidFill>
                  <a:schemeClr val="bg1"/>
                </a:solidFill>
              </a:rPr>
              <a:t>류제현</a:t>
            </a:r>
            <a:endParaRPr lang="ko-KR" altLang="en-US" sz="4000" b="1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AEE6-541D-FF17-11CE-7749DA3D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갈매기형 수장 4">
            <a:extLst>
              <a:ext uri="{FF2B5EF4-FFF2-40B4-BE49-F238E27FC236}">
                <a16:creationId xmlns:a16="http://schemas.microsoft.com/office/drawing/2014/main" id="{8DF16392-B2B5-D170-D8B4-E94671B0B7A2}"/>
              </a:ext>
            </a:extLst>
          </p:cNvPr>
          <p:cNvSpPr/>
          <p:nvPr/>
        </p:nvSpPr>
        <p:spPr>
          <a:xfrm>
            <a:off x="8660875" y="2255813"/>
            <a:ext cx="2530028" cy="1059432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갈매기형 수장 4">
            <a:extLst>
              <a:ext uri="{FF2B5EF4-FFF2-40B4-BE49-F238E27FC236}">
                <a16:creationId xmlns:a16="http://schemas.microsoft.com/office/drawing/2014/main" id="{13104FC4-81B4-BFAC-D656-E3F134DC699C}"/>
              </a:ext>
            </a:extLst>
          </p:cNvPr>
          <p:cNvSpPr/>
          <p:nvPr/>
        </p:nvSpPr>
        <p:spPr>
          <a:xfrm>
            <a:off x="6019323" y="2263332"/>
            <a:ext cx="2530028" cy="105943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갈매기형 수장 4">
            <a:extLst>
              <a:ext uri="{FF2B5EF4-FFF2-40B4-BE49-F238E27FC236}">
                <a16:creationId xmlns:a16="http://schemas.microsoft.com/office/drawing/2014/main" id="{A4643273-F37D-CF69-CB1B-D3D3E0FCC998}"/>
              </a:ext>
            </a:extLst>
          </p:cNvPr>
          <p:cNvSpPr/>
          <p:nvPr/>
        </p:nvSpPr>
        <p:spPr>
          <a:xfrm>
            <a:off x="3323599" y="2255813"/>
            <a:ext cx="2530028" cy="1059432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D451F-8743-EB98-F20F-4766957765DB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AAEAF9-705A-9344-633A-3566517C2550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09C27-19D8-8FA5-7D7D-E05936CC83BC}"/>
              </a:ext>
            </a:extLst>
          </p:cNvPr>
          <p:cNvSpPr txBox="1"/>
          <p:nvPr/>
        </p:nvSpPr>
        <p:spPr>
          <a:xfrm>
            <a:off x="802888" y="363082"/>
            <a:ext cx="471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헬스장 이용기록 분석 시스템</a:t>
            </a:r>
          </a:p>
        </p:txBody>
      </p:sp>
      <p:sp>
        <p:nvSpPr>
          <p:cNvPr id="13" name="갈매기형 수장 4">
            <a:extLst>
              <a:ext uri="{FF2B5EF4-FFF2-40B4-BE49-F238E27FC236}">
                <a16:creationId xmlns:a16="http://schemas.microsoft.com/office/drawing/2014/main" id="{FCA036A0-9DBE-A8F9-C7FC-DFD8DB3B257C}"/>
              </a:ext>
            </a:extLst>
          </p:cNvPr>
          <p:cNvSpPr/>
          <p:nvPr/>
        </p:nvSpPr>
        <p:spPr>
          <a:xfrm>
            <a:off x="724829" y="2263333"/>
            <a:ext cx="2530028" cy="1059432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FF250-4E15-2081-3630-4C64F64DD759}"/>
              </a:ext>
            </a:extLst>
          </p:cNvPr>
          <p:cNvSpPr txBox="1"/>
          <p:nvPr/>
        </p:nvSpPr>
        <p:spPr>
          <a:xfrm>
            <a:off x="894591" y="2484167"/>
            <a:ext cx="1830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 algn="ctr"/>
            <a:r>
              <a:rPr lang="ko-KR" altLang="en-US" sz="1800" dirty="0"/>
              <a:t>회원가입</a:t>
            </a:r>
            <a:endParaRPr lang="en-US" altLang="ko-KR" sz="1800" dirty="0"/>
          </a:p>
          <a:p>
            <a:pPr marL="457200" lvl="2" algn="ctr"/>
            <a:r>
              <a:rPr lang="en-US" altLang="ko-KR" dirty="0"/>
              <a:t>&amp; </a:t>
            </a:r>
            <a:r>
              <a:rPr lang="ko-KR" altLang="en-US" dirty="0"/>
              <a:t>로그인</a:t>
            </a:r>
            <a:endParaRPr lang="en-US" altLang="ko-KR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9E0EA-0560-2955-B5C4-6BC3CE85DAC7}"/>
              </a:ext>
            </a:extLst>
          </p:cNvPr>
          <p:cNvSpPr txBox="1"/>
          <p:nvPr/>
        </p:nvSpPr>
        <p:spPr>
          <a:xfrm>
            <a:off x="3452462" y="2608382"/>
            <a:ext cx="2063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 algn="ctr"/>
            <a:r>
              <a:rPr lang="ko-KR" altLang="en-US" sz="1800" dirty="0"/>
              <a:t>입장 </a:t>
            </a:r>
            <a:r>
              <a:rPr lang="en-US" altLang="ko-KR" sz="1800" dirty="0"/>
              <a:t>QR </a:t>
            </a:r>
            <a:r>
              <a:rPr lang="ko-KR" altLang="en-US" dirty="0"/>
              <a:t>스캔</a:t>
            </a:r>
            <a:endParaRPr lang="en-US" altLang="ko-KR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C0FCD-8FCB-3D86-1631-E34DFC118868}"/>
              </a:ext>
            </a:extLst>
          </p:cNvPr>
          <p:cNvSpPr txBox="1"/>
          <p:nvPr/>
        </p:nvSpPr>
        <p:spPr>
          <a:xfrm>
            <a:off x="6096000" y="2600863"/>
            <a:ext cx="2260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 algn="ctr"/>
            <a:r>
              <a:rPr lang="ko-KR" altLang="en-US" dirty="0"/>
              <a:t>기구별 </a:t>
            </a:r>
            <a:r>
              <a:rPr lang="en-US" altLang="ko-KR" dirty="0"/>
              <a:t>QR </a:t>
            </a:r>
            <a:r>
              <a:rPr lang="ko-KR" altLang="en-US" sz="1800" dirty="0"/>
              <a:t>스캔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B01BD-6DCD-4F53-BE93-CB8E5CEDC01E}"/>
              </a:ext>
            </a:extLst>
          </p:cNvPr>
          <p:cNvSpPr txBox="1"/>
          <p:nvPr/>
        </p:nvSpPr>
        <p:spPr>
          <a:xfrm>
            <a:off x="8660875" y="2600863"/>
            <a:ext cx="2359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 algn="ctr"/>
            <a:r>
              <a:rPr lang="ko-KR" altLang="en-US" dirty="0"/>
              <a:t>퇴장 </a:t>
            </a:r>
            <a:r>
              <a:rPr lang="en-US" altLang="ko-KR" dirty="0"/>
              <a:t>QR </a:t>
            </a:r>
            <a:r>
              <a:rPr lang="ko-KR" altLang="en-US" sz="1800" dirty="0"/>
              <a:t>스캔</a:t>
            </a:r>
            <a:endParaRPr lang="en-US" altLang="ko-KR" sz="1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07978D-1280-D8C2-ED29-01DFF381C2CA}"/>
              </a:ext>
            </a:extLst>
          </p:cNvPr>
          <p:cNvSpPr txBox="1"/>
          <p:nvPr/>
        </p:nvSpPr>
        <p:spPr>
          <a:xfrm>
            <a:off x="275868" y="1487623"/>
            <a:ext cx="68527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2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구현하고자 하는 사용자 흐름</a:t>
            </a:r>
            <a:endParaRPr lang="en-US" altLang="ko-KR" sz="20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5DD086B-E1E6-6828-0E1B-FD118E325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91" y="3698365"/>
            <a:ext cx="2200448" cy="2758674"/>
          </a:xfrm>
          <a:prstGeom prst="rect">
            <a:avLst/>
          </a:prstGeom>
        </p:spPr>
      </p:pic>
      <p:pic>
        <p:nvPicPr>
          <p:cNvPr id="1026" name="Picture 2" descr="전화로 QR 코드 평면 아이콘을 스캔합니다. 바코드. 손 보유 스마트폰입니다. 벡터 일러스트 레이 션.">
            <a:extLst>
              <a:ext uri="{FF2B5EF4-FFF2-40B4-BE49-F238E27FC236}">
                <a16:creationId xmlns:a16="http://schemas.microsoft.com/office/drawing/2014/main" id="{7E383BC9-FB3F-B99D-693F-D71419FF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354" y="3717871"/>
            <a:ext cx="2839967" cy="283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8FC3BF-CB86-4C64-0273-FA03135E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77" y="3535236"/>
            <a:ext cx="3559900" cy="32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F152-5C1D-A876-3584-81EFCCF1A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7F3DB64-42B4-7A02-830C-00519E1F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61" y="984004"/>
            <a:ext cx="4288971" cy="28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734B33-086F-0E0C-631B-743E9E1C7561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B24531-4684-D81F-0A8D-3BA9A49FAE30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8CB11-ABB3-38A8-434B-5C1EE7F740CA}"/>
              </a:ext>
            </a:extLst>
          </p:cNvPr>
          <p:cNvSpPr txBox="1"/>
          <p:nvPr/>
        </p:nvSpPr>
        <p:spPr>
          <a:xfrm>
            <a:off x="802888" y="363082"/>
            <a:ext cx="471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헬스장 이용기록 분석 시스템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66F71C-A637-FCFB-1F94-778B05C63BAA}"/>
              </a:ext>
            </a:extLst>
          </p:cNvPr>
          <p:cNvSpPr txBox="1"/>
          <p:nvPr/>
        </p:nvSpPr>
        <p:spPr>
          <a:xfrm>
            <a:off x="556011" y="1070809"/>
            <a:ext cx="559984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2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시스템의 목적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indent="-457200">
              <a:buAutoNum type="arabicPeriod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회원들의 입장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퇴장 시간을 분석한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피크시간대 파악과 직원배치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indent="-457200">
              <a:buAutoNum type="arabicPeriod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indent="-457200">
              <a:buAutoNum type="arabicPeriod" startAt="2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회원들이 사용한 기구의 순서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빈도를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고려한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 기구배치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미방문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회원 유도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맞춤 프로모션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75610-6AAC-9A1E-371A-855BFC666EA6}"/>
              </a:ext>
            </a:extLst>
          </p:cNvPr>
          <p:cNvSpPr txBox="1"/>
          <p:nvPr/>
        </p:nvSpPr>
        <p:spPr>
          <a:xfrm>
            <a:off x="556011" y="4248149"/>
            <a:ext cx="991992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2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프로그래밍 기술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QR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스캔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회원관리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QR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코드처리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입출입기록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기구사용기록 등 저장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진로를 확실히 정하지 못해서 여러가지를 간단하게 할 수 있는 시스템 선택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27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50440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6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6168947" y="3504236"/>
            <a:ext cx="5797346" cy="0"/>
          </a:xfrm>
          <a:prstGeom prst="line">
            <a:avLst/>
          </a:prstGeom>
          <a:ln w="177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70766" y="1739590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71171" y="177036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피드백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45118" y="288444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71171" y="291522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서정인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4140309" y="4029308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5371171" y="406008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 err="1">
                <a:solidFill>
                  <a:schemeClr val="bg1"/>
                </a:solidFill>
              </a:rPr>
              <a:t>권오찬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7103" y="5174167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1171" y="5204945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 err="1">
                <a:solidFill>
                  <a:schemeClr val="bg1"/>
                </a:solidFill>
              </a:rPr>
              <a:t>류제현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5118815" y="3465570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18494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피드백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811913" y="1361333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1505324" y="1048215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1655421" y="1159328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4961413" y="1361333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4654824" y="1048215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4786487" y="1159328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10913" y="1361333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7804323" y="1048215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7932781" y="1159328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982934" y="2292330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서정인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상체에만 집중하는 것은 </a:t>
            </a:r>
            <a:r>
              <a:rPr lang="ko-KR" altLang="en-US" sz="1400" dirty="0" err="1"/>
              <a:t>어떤지</a:t>
            </a:r>
            <a:r>
              <a:rPr lang="en-US" altLang="ko-KR" sz="1400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운동 영상 촬영하여 실제 상황에서 어떤 부분을 잡아낼 수 있겠는지 보여줄 것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5196289" y="2292330"/>
            <a:ext cx="17915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권오찬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지난 발표에 비해 범위를 줄였지만 더 </a:t>
            </a:r>
            <a:r>
              <a:rPr lang="ko-KR" altLang="en-US" sz="1400" dirty="0" err="1"/>
              <a:t>포커싱할</a:t>
            </a:r>
            <a:r>
              <a:rPr lang="ko-KR" altLang="en-US" sz="1400" dirty="0"/>
              <a:t> 수 있다면 좋을 것 같음</a:t>
            </a:r>
            <a:r>
              <a:rPr lang="en-US" altLang="ko-KR" sz="1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부상당하지 않을 정도의 운동 속도만 잡아낼 수 있어도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Good.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8417502" y="2292330"/>
            <a:ext cx="1791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류제현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정확히 어떤 데이터베이스를 </a:t>
            </a:r>
            <a:r>
              <a:rPr lang="ko-KR" altLang="en-US" sz="1400" dirty="0" err="1"/>
              <a:t>활용할건지</a:t>
            </a:r>
            <a:r>
              <a:rPr lang="en-US" altLang="ko-KR" sz="1400"/>
              <a:t>?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구체적인 계획은 없다고 </a:t>
            </a:r>
            <a:r>
              <a:rPr lang="ko-KR" altLang="en-US" sz="1400" dirty="0" err="1"/>
              <a:t>느껴짐</a:t>
            </a:r>
            <a:r>
              <a:rPr lang="en-US" altLang="ko-KR" sz="1400" dirty="0"/>
              <a:t>. </a:t>
            </a:r>
            <a:r>
              <a:rPr lang="ko-KR" altLang="en-US" sz="1400" dirty="0"/>
              <a:t>구체적인 계획 수립 이후 다시 발표할 것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9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5118809" y="3465570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서정인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C9EAA-5A46-8FD5-8FF9-2061847B9869}"/>
              </a:ext>
            </a:extLst>
          </p:cNvPr>
          <p:cNvSpPr txBox="1"/>
          <p:nvPr/>
        </p:nvSpPr>
        <p:spPr>
          <a:xfrm>
            <a:off x="802888" y="363082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바벨 오버헤드 프레스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ACBF45-BDC4-5591-73A9-96536FB1264F}"/>
              </a:ext>
            </a:extLst>
          </p:cNvPr>
          <p:cNvSpPr/>
          <p:nvPr/>
        </p:nvSpPr>
        <p:spPr>
          <a:xfrm>
            <a:off x="2032000" y="1143000"/>
            <a:ext cx="8128000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0DC43-CC03-B370-D9AF-E186E67EB57C}"/>
              </a:ext>
            </a:extLst>
          </p:cNvPr>
          <p:cNvSpPr txBox="1"/>
          <p:nvPr/>
        </p:nvSpPr>
        <p:spPr>
          <a:xfrm>
            <a:off x="2032000" y="5982789"/>
            <a:ext cx="422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크기 문제로 </a:t>
            </a:r>
            <a:r>
              <a:rPr lang="ko-KR" altLang="en-US" dirty="0" err="1"/>
              <a:t>깃허브</a:t>
            </a:r>
            <a:r>
              <a:rPr lang="ko-KR" altLang="en-US" dirty="0"/>
              <a:t> 업로드 불가능</a:t>
            </a:r>
            <a:r>
              <a:rPr lang="en-US" altLang="ko-KR" dirty="0"/>
              <a:t>. </a:t>
            </a:r>
            <a:r>
              <a:rPr lang="ko-KR" altLang="en-US" dirty="0"/>
              <a:t>동영상 파일 별도 업로드</a:t>
            </a:r>
          </a:p>
        </p:txBody>
      </p:sp>
    </p:spTree>
    <p:extLst>
      <p:ext uri="{BB962C8B-B14F-4D97-AF65-F5344CB8AC3E}">
        <p14:creationId xmlns:p14="http://schemas.microsoft.com/office/powerpoint/2010/main" val="133540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C9EAA-5A46-8FD5-8FF9-2061847B9869}"/>
              </a:ext>
            </a:extLst>
          </p:cNvPr>
          <p:cNvSpPr txBox="1"/>
          <p:nvPr/>
        </p:nvSpPr>
        <p:spPr>
          <a:xfrm>
            <a:off x="802888" y="363082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바벨 오버헤드 프레스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D31B0-163E-27AC-2A20-5D2174E39479}"/>
              </a:ext>
            </a:extLst>
          </p:cNvPr>
          <p:cNvSpPr txBox="1"/>
          <p:nvPr/>
        </p:nvSpPr>
        <p:spPr>
          <a:xfrm>
            <a:off x="362414" y="1172858"/>
            <a:ext cx="4411716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2"/>
            <a:r>
              <a:rPr lang="en-US" altLang="ko-KR" sz="2400" dirty="0"/>
              <a:t>What can we detect?</a:t>
            </a:r>
          </a:p>
          <a:p>
            <a:pPr marL="457200" lvl="2"/>
            <a:endParaRPr lang="en-US" altLang="ko-KR" sz="2400" dirty="0"/>
          </a:p>
          <a:p>
            <a:pPr marL="685800" lvl="2" indent="-228600">
              <a:buFont typeface="Wingdings"/>
              <a:buChar char="§"/>
            </a:pPr>
            <a:r>
              <a:rPr lang="ko-KR" altLang="en-US" sz="1800" dirty="0"/>
              <a:t>영상 </a:t>
            </a:r>
            <a:r>
              <a:rPr lang="en-US" altLang="ko-KR" sz="1800" dirty="0"/>
              <a:t>13</a:t>
            </a:r>
            <a:r>
              <a:rPr lang="ko-KR" altLang="en-US" sz="1800" dirty="0"/>
              <a:t>초 부근 바 하강 시 왼쪽 손목이 더 굽혀지며 바 균형 불일치</a:t>
            </a:r>
            <a:endParaRPr lang="en-US" altLang="ko-KR" sz="1800" dirty="0"/>
          </a:p>
          <a:p>
            <a:pPr marL="685800" lvl="2" indent="-228600">
              <a:buFont typeface="Wingdings"/>
              <a:buChar char="§"/>
            </a:pPr>
            <a:endParaRPr lang="en-US" altLang="ko-KR" dirty="0"/>
          </a:p>
          <a:p>
            <a:pPr marL="685800" lvl="2" indent="-228600">
              <a:buFont typeface="Wingdings"/>
              <a:buChar char="§"/>
            </a:pPr>
            <a:r>
              <a:rPr lang="ko-KR" altLang="en-US" sz="1800" dirty="0"/>
              <a:t>왼쪽으로 무게 실리며 척추 중립이 유지되지 못하고 왼쪽으로 쏠림</a:t>
            </a:r>
          </a:p>
          <a:p>
            <a:pPr marL="685800" lvl="2" indent="-228600">
              <a:buFont typeface="Wingdings"/>
              <a:buChar char="§"/>
            </a:pPr>
            <a:endParaRPr lang="en-US" altLang="ko-KR" dirty="0"/>
          </a:p>
          <a:p>
            <a:pPr marL="685800" lvl="2" indent="-228600">
              <a:buFont typeface="Wingdings"/>
              <a:buChar char="§"/>
            </a:pPr>
            <a:r>
              <a:rPr lang="ko-KR" altLang="en-US" dirty="0"/>
              <a:t>카메라 상으로 </a:t>
            </a:r>
            <a:r>
              <a:rPr lang="en-US" altLang="ko-KR" dirty="0"/>
              <a:t>AI</a:t>
            </a:r>
            <a:r>
              <a:rPr lang="ko-KR" altLang="en-US" dirty="0"/>
              <a:t>가 판단한다면 </a:t>
            </a:r>
            <a:r>
              <a:rPr lang="ko-KR" altLang="en-US" dirty="0" err="1"/>
              <a:t>전완의</a:t>
            </a:r>
            <a:r>
              <a:rPr lang="ko-KR" altLang="en-US" dirty="0"/>
              <a:t> 각도</a:t>
            </a:r>
            <a:r>
              <a:rPr lang="en-US" altLang="ko-KR" dirty="0"/>
              <a:t>, </a:t>
            </a:r>
            <a:r>
              <a:rPr lang="ko-KR" altLang="en-US" dirty="0"/>
              <a:t>바의 각도</a:t>
            </a:r>
            <a:r>
              <a:rPr lang="en-US" altLang="ko-KR" dirty="0"/>
              <a:t>, </a:t>
            </a:r>
            <a:r>
              <a:rPr lang="ko-KR" altLang="en-US" dirty="0"/>
              <a:t>중심축의 각도</a:t>
            </a:r>
            <a:r>
              <a:rPr lang="en-US" altLang="ko-KR" dirty="0"/>
              <a:t> </a:t>
            </a:r>
            <a:r>
              <a:rPr lang="ko-KR" altLang="en-US" dirty="0"/>
              <a:t>등으로 판단 가능</a:t>
            </a:r>
            <a:endParaRPr lang="en-US" altLang="ko-KR" dirty="0"/>
          </a:p>
          <a:p>
            <a:pPr marL="685800" lvl="2" indent="-228600">
              <a:buFont typeface="Wingdings"/>
              <a:buChar char="§"/>
            </a:pPr>
            <a:endParaRPr lang="en-US" altLang="ko-KR" dirty="0"/>
          </a:p>
        </p:txBody>
      </p:sp>
      <p:pic>
        <p:nvPicPr>
          <p:cNvPr id="6" name="그림 5" descr="사람, 헬스장, 운동장비, 실내이(가) 표시된 사진&#10;&#10;자동 생성된 설명">
            <a:extLst>
              <a:ext uri="{FF2B5EF4-FFF2-40B4-BE49-F238E27FC236}">
                <a16:creationId xmlns:a16="http://schemas.microsoft.com/office/drawing/2014/main" id="{501F1886-24AC-4A2F-C2A3-64B647BA3D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53" y="1779150"/>
            <a:ext cx="6626933" cy="23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9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58048-C5CA-FAC5-F3DF-C76B3AACD843}"/>
              </a:ext>
            </a:extLst>
          </p:cNvPr>
          <p:cNvSpPr txBox="1"/>
          <p:nvPr/>
        </p:nvSpPr>
        <p:spPr>
          <a:xfrm>
            <a:off x="362413" y="1257792"/>
            <a:ext cx="4713085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lvl="2" indent="-228600">
              <a:buFont typeface="Wingdings"/>
              <a:buChar char="§"/>
            </a:pPr>
            <a:r>
              <a:rPr lang="en-US" altLang="ko-KR" sz="2000" dirty="0"/>
              <a:t>AI </a:t>
            </a:r>
            <a:r>
              <a:rPr lang="ko-KR" altLang="en-US" sz="2000" dirty="0"/>
              <a:t>허브 데이터셋 자세 판단 기준</a:t>
            </a:r>
            <a:r>
              <a:rPr lang="en-US" altLang="ko-KR" sz="2000" dirty="0"/>
              <a:t>: </a:t>
            </a:r>
            <a:r>
              <a:rPr lang="ko-KR" altLang="en-US" sz="2000" dirty="0"/>
              <a:t>척추의 중립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전완</a:t>
            </a:r>
            <a:r>
              <a:rPr lang="ko-KR" altLang="en-US" sz="2000" dirty="0"/>
              <a:t> 수직 여부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견갑대</a:t>
            </a:r>
            <a:r>
              <a:rPr lang="ko-KR" altLang="en-US" sz="2000" dirty="0"/>
              <a:t> 고정</a:t>
            </a:r>
            <a:r>
              <a:rPr lang="en-US" altLang="ko-KR" sz="2000" dirty="0"/>
              <a:t>, </a:t>
            </a:r>
            <a:r>
              <a:rPr lang="ko-KR" altLang="en-US" sz="2000" dirty="0"/>
              <a:t>무릎 반동</a:t>
            </a:r>
            <a:endParaRPr lang="en-US" altLang="ko-KR" sz="2000" dirty="0"/>
          </a:p>
          <a:p>
            <a:pPr marL="685800" lvl="2" indent="-228600">
              <a:buFont typeface="Wingdings"/>
              <a:buChar char="§"/>
            </a:pPr>
            <a:endParaRPr lang="en-US" altLang="ko-KR" sz="2000" dirty="0"/>
          </a:p>
          <a:p>
            <a:pPr marL="685800" lvl="2" indent="-228600">
              <a:buFont typeface="Wingdings"/>
              <a:buChar char="§"/>
            </a:pPr>
            <a:r>
              <a:rPr lang="ko-KR" altLang="en-US" sz="2000" dirty="0"/>
              <a:t>상반신만 볼 경우 </a:t>
            </a:r>
            <a:r>
              <a:rPr lang="en-US" altLang="ko-KR" sz="2000" dirty="0"/>
              <a:t>:</a:t>
            </a:r>
            <a:r>
              <a:rPr lang="ko-KR" altLang="en-US" sz="2000" dirty="0"/>
              <a:t> 양 </a:t>
            </a:r>
            <a:r>
              <a:rPr lang="ko-KR" altLang="en-US" sz="2000" dirty="0" err="1"/>
              <a:t>전완의</a:t>
            </a:r>
            <a:r>
              <a:rPr lang="ko-KR" altLang="en-US" sz="2000" dirty="0"/>
              <a:t> 각도</a:t>
            </a:r>
            <a:r>
              <a:rPr lang="en-US" altLang="ko-KR" sz="2000" dirty="0"/>
              <a:t>, </a:t>
            </a:r>
            <a:r>
              <a:rPr lang="ko-KR" altLang="en-US" sz="2000" dirty="0"/>
              <a:t>과하게 뒤로 휘어지지 않은 어깨</a:t>
            </a:r>
            <a:r>
              <a:rPr lang="en-US" altLang="ko-KR" sz="2000" dirty="0"/>
              <a:t>(</a:t>
            </a:r>
            <a:r>
              <a:rPr lang="ko-KR" altLang="en-US" sz="2000" dirty="0" err="1"/>
              <a:t>견갑대</a:t>
            </a:r>
            <a:r>
              <a:rPr lang="en-US" altLang="ko-KR" sz="2000" dirty="0"/>
              <a:t>), </a:t>
            </a:r>
            <a:r>
              <a:rPr lang="ko-KR" altLang="en-US" sz="2000" dirty="0"/>
              <a:t>척추 중립</a:t>
            </a:r>
            <a:r>
              <a:rPr lang="en-US" altLang="ko-KR" sz="2000" dirty="0"/>
              <a:t>, </a:t>
            </a:r>
            <a:r>
              <a:rPr lang="ko-KR" altLang="en-US" sz="2000" dirty="0"/>
              <a:t>그립의 넓이</a:t>
            </a:r>
            <a:endParaRPr lang="en-US" altLang="ko-KR" sz="2000" dirty="0"/>
          </a:p>
          <a:p>
            <a:pPr marL="685800" lvl="2" indent="-228600">
              <a:buFont typeface="Wingdings"/>
              <a:buChar char="§"/>
            </a:pPr>
            <a:endParaRPr lang="en-US" altLang="ko-KR" sz="2000" dirty="0"/>
          </a:p>
          <a:p>
            <a:pPr marL="685800" lvl="2" indent="-228600">
              <a:buFont typeface="Wingdings"/>
              <a:buChar char="§"/>
            </a:pPr>
            <a:r>
              <a:rPr lang="ko-KR" altLang="en-US" sz="2000" dirty="0"/>
              <a:t>어깨 근육만 자극하려면 넓은 그립</a:t>
            </a:r>
            <a:r>
              <a:rPr lang="en-US" altLang="ko-KR" sz="2000" dirty="0"/>
              <a:t>, </a:t>
            </a:r>
            <a:r>
              <a:rPr lang="ko-KR" altLang="en-US" sz="2000" dirty="0"/>
              <a:t>삼두근 운동과 병행하고 싶다면 좁은 그립도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8F1749-D80F-EADD-A2D1-9414C5D40D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8581" y="763192"/>
            <a:ext cx="6561006" cy="2533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8A683-1741-D28D-DD48-E26FE340CDA4}"/>
              </a:ext>
            </a:extLst>
          </p:cNvPr>
          <p:cNvSpPr txBox="1"/>
          <p:nvPr/>
        </p:nvSpPr>
        <p:spPr>
          <a:xfrm>
            <a:off x="802888" y="36308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올바른 자세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5A769-9AE4-3408-456A-FE08564C3AAF}"/>
              </a:ext>
            </a:extLst>
          </p:cNvPr>
          <p:cNvSpPr txBox="1"/>
          <p:nvPr/>
        </p:nvSpPr>
        <p:spPr>
          <a:xfrm>
            <a:off x="5893874" y="3423130"/>
            <a:ext cx="5935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특별출연 </a:t>
            </a:r>
            <a:r>
              <a:rPr lang="ko-KR" altLang="en-US" sz="1200" dirty="0" err="1"/>
              <a:t>김계란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피지컬갤러리</a:t>
            </a:r>
            <a:r>
              <a:rPr lang="ko-KR" altLang="en-US" sz="1200" dirty="0"/>
              <a:t> 유튜브 </a:t>
            </a:r>
            <a:r>
              <a:rPr lang="en-US" altLang="ko-KR" sz="1200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'</a:t>
            </a:r>
            <a:r>
              <a:rPr lang="ko-KR" altLang="en-US" sz="1200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완벽한 </a:t>
            </a:r>
            <a:r>
              <a:rPr lang="ko-KR" altLang="en-US" sz="1200" b="1" i="0" dirty="0" err="1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밀리터리</a:t>
            </a:r>
            <a:r>
              <a:rPr lang="ko-KR" altLang="en-US" sz="1200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 프레스</a:t>
            </a:r>
            <a:r>
              <a:rPr lang="en-US" altLang="ko-KR" sz="1200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' </a:t>
            </a:r>
            <a:r>
              <a:rPr lang="ko-KR" altLang="en-US" sz="1200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제대로 </a:t>
            </a:r>
            <a:r>
              <a:rPr lang="ko-KR" altLang="en-US" sz="1200" b="1" i="0" dirty="0" err="1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하는법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A510CC-38E2-6856-9802-61815C7D6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8581" y="3828538"/>
            <a:ext cx="5119224" cy="27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8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A613F-734D-FCD1-7ACE-12CB62724B5A}"/>
              </a:ext>
            </a:extLst>
          </p:cNvPr>
          <p:cNvSpPr txBox="1"/>
          <p:nvPr/>
        </p:nvSpPr>
        <p:spPr>
          <a:xfrm>
            <a:off x="802888" y="363082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올바르지 않은 자세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23F011-7FAC-213A-85A0-472EA5DC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653" y="2368045"/>
            <a:ext cx="4505651" cy="3062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CB381D-009C-FB42-2055-388A1336B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1012" y="2368045"/>
            <a:ext cx="4505651" cy="3062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16E5A6-0144-CD4A-5012-14B2D5E3DB8E}"/>
              </a:ext>
            </a:extLst>
          </p:cNvPr>
          <p:cNvSpPr txBox="1"/>
          <p:nvPr/>
        </p:nvSpPr>
        <p:spPr>
          <a:xfrm>
            <a:off x="1448045" y="1600548"/>
            <a:ext cx="381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과하게 좁은 그립과 뒤로 쏠린 어깨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6F85F-40B7-B307-208B-E30A64313EDC}"/>
              </a:ext>
            </a:extLst>
          </p:cNvPr>
          <p:cNvSpPr txBox="1"/>
          <p:nvPr/>
        </p:nvSpPr>
        <p:spPr>
          <a:xfrm>
            <a:off x="7741040" y="1600548"/>
            <a:ext cx="33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과하게 넓은 그립과 꺾인 손목</a:t>
            </a:r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F761729AC6014BA7950E3B7C7BAFD9" ma:contentTypeVersion="4" ma:contentTypeDescription="새 문서를 만듭니다." ma:contentTypeScope="" ma:versionID="06731fe1e0f41e8340d7a2a940443305">
  <xsd:schema xmlns:xsd="http://www.w3.org/2001/XMLSchema" xmlns:xs="http://www.w3.org/2001/XMLSchema" xmlns:p="http://schemas.microsoft.com/office/2006/metadata/properties" xmlns:ns2="178a251e-d20a-4538-8451-09abd48500b6" targetNamespace="http://schemas.microsoft.com/office/2006/metadata/properties" ma:root="true" ma:fieldsID="d36c62214b3c2c9abba25c30e63fedcc" ns2:_="">
    <xsd:import namespace="178a251e-d20a-4538-8451-09abd48500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a251e-d20a-4538-8451-09abd48500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134763-EF28-4A9E-A47E-4AF133CEAD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8a251e-d20a-4538-8451-09abd48500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C6DEC3-1C4F-4C85-8946-6D14A0FC07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520</Words>
  <Application>Microsoft Office PowerPoint</Application>
  <PresentationFormat>와이드스크린</PresentationFormat>
  <Paragraphs>131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Arial,Sans-Serif</vt:lpstr>
      <vt:lpstr>Pretendard</vt:lpstr>
      <vt:lpstr>Pretendard Black</vt:lpstr>
      <vt:lpstr>맑은 고딕</vt:lpstr>
      <vt:lpstr>Arial</vt:lpstr>
      <vt:lpstr>Calibri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서정인/임베디드시스템공학과</cp:lastModifiedBy>
  <cp:revision>40</cp:revision>
  <dcterms:created xsi:type="dcterms:W3CDTF">2022-12-09T01:31:23Z</dcterms:created>
  <dcterms:modified xsi:type="dcterms:W3CDTF">2024-10-12T16:11:28Z</dcterms:modified>
</cp:coreProperties>
</file>